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9" r:id="rId5"/>
  </p:sldMasterIdLst>
  <p:notesMasterIdLst>
    <p:notesMasterId r:id="rId55"/>
  </p:notesMasterIdLst>
  <p:sldIdLst>
    <p:sldId id="256" r:id="rId6"/>
    <p:sldId id="7038" r:id="rId7"/>
    <p:sldId id="7037" r:id="rId8"/>
    <p:sldId id="259" r:id="rId9"/>
    <p:sldId id="7039" r:id="rId10"/>
    <p:sldId id="7040" r:id="rId11"/>
    <p:sldId id="260" r:id="rId12"/>
    <p:sldId id="7041" r:id="rId13"/>
    <p:sldId id="262" r:id="rId14"/>
    <p:sldId id="6999" r:id="rId15"/>
    <p:sldId id="6865" r:id="rId16"/>
    <p:sldId id="6866" r:id="rId17"/>
    <p:sldId id="6867" r:id="rId18"/>
    <p:sldId id="6868" r:id="rId19"/>
    <p:sldId id="7000" r:id="rId20"/>
    <p:sldId id="7001" r:id="rId21"/>
    <p:sldId id="7052" r:id="rId22"/>
    <p:sldId id="7002" r:id="rId23"/>
    <p:sldId id="6770" r:id="rId24"/>
    <p:sldId id="7004" r:id="rId25"/>
    <p:sldId id="6971" r:id="rId26"/>
    <p:sldId id="7005" r:id="rId27"/>
    <p:sldId id="7006" r:id="rId28"/>
    <p:sldId id="7015" r:id="rId29"/>
    <p:sldId id="7016" r:id="rId30"/>
    <p:sldId id="7017" r:id="rId31"/>
    <p:sldId id="7018" r:id="rId32"/>
    <p:sldId id="7019" r:id="rId33"/>
    <p:sldId id="7045" r:id="rId34"/>
    <p:sldId id="7020" r:id="rId35"/>
    <p:sldId id="7021" r:id="rId36"/>
    <p:sldId id="7022" r:id="rId37"/>
    <p:sldId id="7023" r:id="rId38"/>
    <p:sldId id="7024" r:id="rId39"/>
    <p:sldId id="7025" r:id="rId40"/>
    <p:sldId id="7026" r:id="rId41"/>
    <p:sldId id="7046" r:id="rId42"/>
    <p:sldId id="7053" r:id="rId43"/>
    <p:sldId id="7047" r:id="rId44"/>
    <p:sldId id="7027" r:id="rId45"/>
    <p:sldId id="7028" r:id="rId46"/>
    <p:sldId id="7029" r:id="rId47"/>
    <p:sldId id="7030" r:id="rId48"/>
    <p:sldId id="7054" r:id="rId49"/>
    <p:sldId id="7012" r:id="rId50"/>
    <p:sldId id="263" r:id="rId51"/>
    <p:sldId id="7049" r:id="rId52"/>
    <p:sldId id="7051" r:id="rId53"/>
    <p:sldId id="6884" r:id="rId5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reyer Pierina BASPO" initials="SPB"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ACB5"/>
    <a:srgbClr val="8ACE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85624" autoAdjust="0"/>
  </p:normalViewPr>
  <p:slideViewPr>
    <p:cSldViewPr snapToGrid="0">
      <p:cViewPr>
        <p:scale>
          <a:sx n="48" d="100"/>
          <a:sy n="48" d="100"/>
        </p:scale>
        <p:origin x="1288" y="24"/>
      </p:cViewPr>
      <p:guideLst>
        <p:guide orient="horz" pos="2160"/>
        <p:guide pos="3840"/>
      </p:guideLst>
    </p:cSldViewPr>
  </p:slideViewPr>
  <p:outlineViewPr>
    <p:cViewPr>
      <p:scale>
        <a:sx n="33" d="100"/>
        <a:sy n="33" d="100"/>
      </p:scale>
      <p:origin x="0" y="-3198"/>
    </p:cViewPr>
  </p:outlineViewPr>
  <p:notesTextViewPr>
    <p:cViewPr>
      <p:scale>
        <a:sx n="1" d="1"/>
        <a:sy n="1" d="1"/>
      </p:scale>
      <p:origin x="0" y="0"/>
    </p:cViewPr>
  </p:notesTextViewPr>
  <p:notesViewPr>
    <p:cSldViewPr snapToGrid="0">
      <p:cViewPr>
        <p:scale>
          <a:sx n="130" d="100"/>
          <a:sy n="130" d="100"/>
        </p:scale>
        <p:origin x="-592" y="-4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ber Stefanie" userId="6008b3f3-cf0e-495f-b204-5f48405b2d38" providerId="ADAL" clId="{299F3A84-9382-48BC-9AC1-654D0DA6759B}"/>
    <pc:docChg chg="undo custSel addSld delSld modSld modMainMaster">
      <pc:chgData name="Gerber Stefanie" userId="6008b3f3-cf0e-495f-b204-5f48405b2d38" providerId="ADAL" clId="{299F3A84-9382-48BC-9AC1-654D0DA6759B}" dt="2025-01-29T14:00:00.556" v="212" actId="962"/>
      <pc:docMkLst>
        <pc:docMk/>
      </pc:docMkLst>
      <pc:sldChg chg="modSp mod">
        <pc:chgData name="Gerber Stefanie" userId="6008b3f3-cf0e-495f-b204-5f48405b2d38" providerId="ADAL" clId="{299F3A84-9382-48BC-9AC1-654D0DA6759B}" dt="2025-01-29T13:43:27.980" v="30"/>
        <pc:sldMkLst>
          <pc:docMk/>
          <pc:sldMk cId="1811851876" sldId="259"/>
        </pc:sldMkLst>
        <pc:spChg chg="mod">
          <ac:chgData name="Gerber Stefanie" userId="6008b3f3-cf0e-495f-b204-5f48405b2d38" providerId="ADAL" clId="{299F3A84-9382-48BC-9AC1-654D0DA6759B}" dt="2025-01-29T13:43:27.980" v="30"/>
          <ac:spMkLst>
            <pc:docMk/>
            <pc:sldMk cId="1811851876" sldId="259"/>
            <ac:spMk id="2" creationId="{8C422AED-E36F-F633-F97D-012683380631}"/>
          </ac:spMkLst>
        </pc:spChg>
        <pc:spChg chg="mod">
          <ac:chgData name="Gerber Stefanie" userId="6008b3f3-cf0e-495f-b204-5f48405b2d38" providerId="ADAL" clId="{299F3A84-9382-48BC-9AC1-654D0DA6759B}" dt="2025-01-29T13:43:19.773" v="29" actId="20577"/>
          <ac:spMkLst>
            <pc:docMk/>
            <pc:sldMk cId="1811851876" sldId="259"/>
            <ac:spMk id="5" creationId="{4771C92E-4023-E5FF-BBC9-98B31DFE240A}"/>
          </ac:spMkLst>
        </pc:spChg>
      </pc:sldChg>
      <pc:sldChg chg="modSp add del mod">
        <pc:chgData name="Gerber Stefanie" userId="6008b3f3-cf0e-495f-b204-5f48405b2d38" providerId="ADAL" clId="{299F3A84-9382-48BC-9AC1-654D0DA6759B}" dt="2025-01-29T13:52:15.570" v="127" actId="47"/>
        <pc:sldMkLst>
          <pc:docMk/>
          <pc:sldMk cId="142614629" sldId="6748"/>
        </pc:sldMkLst>
      </pc:sldChg>
      <pc:sldChg chg="addSp delSp modSp mod">
        <pc:chgData name="Gerber Stefanie" userId="6008b3f3-cf0e-495f-b204-5f48405b2d38" providerId="ADAL" clId="{299F3A84-9382-48BC-9AC1-654D0DA6759B}" dt="2025-01-29T13:50:46.842" v="109"/>
        <pc:sldMkLst>
          <pc:docMk/>
          <pc:sldMk cId="1206263231" sldId="6770"/>
        </pc:sldMkLst>
        <pc:picChg chg="add mod">
          <ac:chgData name="Gerber Stefanie" userId="6008b3f3-cf0e-495f-b204-5f48405b2d38" providerId="ADAL" clId="{299F3A84-9382-48BC-9AC1-654D0DA6759B}" dt="2025-01-29T13:50:46.842" v="109"/>
          <ac:picMkLst>
            <pc:docMk/>
            <pc:sldMk cId="1206263231" sldId="6770"/>
            <ac:picMk id="4" creationId="{7D693722-DB8D-F487-0BC1-D32D6F8145D0}"/>
          </ac:picMkLst>
        </pc:picChg>
      </pc:sldChg>
      <pc:sldChg chg="addSp delSp modSp mod">
        <pc:chgData name="Gerber Stefanie" userId="6008b3f3-cf0e-495f-b204-5f48405b2d38" providerId="ADAL" clId="{299F3A84-9382-48BC-9AC1-654D0DA6759B}" dt="2025-01-29T14:00:00.556" v="212" actId="962"/>
        <pc:sldMkLst>
          <pc:docMk/>
          <pc:sldMk cId="3839547739" sldId="6884"/>
        </pc:sldMkLst>
        <pc:picChg chg="add mod">
          <ac:chgData name="Gerber Stefanie" userId="6008b3f3-cf0e-495f-b204-5f48405b2d38" providerId="ADAL" clId="{299F3A84-9382-48BC-9AC1-654D0DA6759B}" dt="2025-01-29T14:00:00.556" v="212" actId="962"/>
          <ac:picMkLst>
            <pc:docMk/>
            <pc:sldMk cId="3839547739" sldId="6884"/>
            <ac:picMk id="5" creationId="{41229F6C-F984-C4EA-5796-BF4186C785E9}"/>
          </ac:picMkLst>
        </pc:picChg>
      </pc:sldChg>
      <pc:sldChg chg="modSp">
        <pc:chgData name="Gerber Stefanie" userId="6008b3f3-cf0e-495f-b204-5f48405b2d38" providerId="ADAL" clId="{299F3A84-9382-48BC-9AC1-654D0DA6759B}" dt="2025-01-29T13:54:04.647" v="196" actId="20577"/>
        <pc:sldMkLst>
          <pc:docMk/>
          <pc:sldMk cId="756506748" sldId="7001"/>
        </pc:sldMkLst>
        <pc:spChg chg="mod">
          <ac:chgData name="Gerber Stefanie" userId="6008b3f3-cf0e-495f-b204-5f48405b2d38" providerId="ADAL" clId="{299F3A84-9382-48BC-9AC1-654D0DA6759B}" dt="2025-01-29T13:53:45.929" v="190" actId="6549"/>
          <ac:spMkLst>
            <pc:docMk/>
            <pc:sldMk cId="756506748" sldId="7001"/>
            <ac:spMk id="8" creationId="{0F01296B-7142-6D7C-F264-C172F80EC6D6}"/>
          </ac:spMkLst>
        </pc:spChg>
        <pc:spChg chg="mod">
          <ac:chgData name="Gerber Stefanie" userId="6008b3f3-cf0e-495f-b204-5f48405b2d38" providerId="ADAL" clId="{299F3A84-9382-48BC-9AC1-654D0DA6759B}" dt="2025-01-29T13:53:52.863" v="192" actId="20577"/>
          <ac:spMkLst>
            <pc:docMk/>
            <pc:sldMk cId="756506748" sldId="7001"/>
            <ac:spMk id="9" creationId="{2B073A6D-1ABD-3612-7EF2-967AD9E42AAE}"/>
          </ac:spMkLst>
        </pc:spChg>
        <pc:spChg chg="mod">
          <ac:chgData name="Gerber Stefanie" userId="6008b3f3-cf0e-495f-b204-5f48405b2d38" providerId="ADAL" clId="{299F3A84-9382-48BC-9AC1-654D0DA6759B}" dt="2025-01-29T13:53:58.349" v="194" actId="20577"/>
          <ac:spMkLst>
            <pc:docMk/>
            <pc:sldMk cId="756506748" sldId="7001"/>
            <ac:spMk id="10" creationId="{E902B22C-1E97-F596-822D-375B41CB6462}"/>
          </ac:spMkLst>
        </pc:spChg>
        <pc:spChg chg="mod">
          <ac:chgData name="Gerber Stefanie" userId="6008b3f3-cf0e-495f-b204-5f48405b2d38" providerId="ADAL" clId="{299F3A84-9382-48BC-9AC1-654D0DA6759B}" dt="2025-01-29T13:54:04.647" v="196" actId="20577"/>
          <ac:spMkLst>
            <pc:docMk/>
            <pc:sldMk cId="756506748" sldId="7001"/>
            <ac:spMk id="11" creationId="{673CFE9D-24C6-5CF1-235F-FDF32AABEFE7}"/>
          </ac:spMkLst>
        </pc:spChg>
      </pc:sldChg>
      <pc:sldChg chg="addSp delSp modSp mod modAnim">
        <pc:chgData name="Gerber Stefanie" userId="6008b3f3-cf0e-495f-b204-5f48405b2d38" providerId="ADAL" clId="{299F3A84-9382-48BC-9AC1-654D0DA6759B}" dt="2025-01-29T13:55:02.991" v="199" actId="1076"/>
        <pc:sldMkLst>
          <pc:docMk/>
          <pc:sldMk cId="1132827297" sldId="7002"/>
        </pc:sldMkLst>
        <pc:spChg chg="mod">
          <ac:chgData name="Gerber Stefanie" userId="6008b3f3-cf0e-495f-b204-5f48405b2d38" providerId="ADAL" clId="{299F3A84-9382-48BC-9AC1-654D0DA6759B}" dt="2025-01-29T13:52:59.221" v="139"/>
          <ac:spMkLst>
            <pc:docMk/>
            <pc:sldMk cId="1132827297" sldId="7002"/>
            <ac:spMk id="5" creationId="{24FC648A-ABA1-37F8-20B9-25C66B90D060}"/>
          </ac:spMkLst>
        </pc:spChg>
        <pc:spChg chg="mod">
          <ac:chgData name="Gerber Stefanie" userId="6008b3f3-cf0e-495f-b204-5f48405b2d38" providerId="ADAL" clId="{299F3A84-9382-48BC-9AC1-654D0DA6759B}" dt="2025-01-29T13:50:38.812" v="107"/>
          <ac:spMkLst>
            <pc:docMk/>
            <pc:sldMk cId="1132827297" sldId="7002"/>
            <ac:spMk id="7" creationId="{037F3C18-5373-BC3E-5484-01A9810C2597}"/>
          </ac:spMkLst>
        </pc:spChg>
        <pc:spChg chg="mod">
          <ac:chgData name="Gerber Stefanie" userId="6008b3f3-cf0e-495f-b204-5f48405b2d38" providerId="ADAL" clId="{299F3A84-9382-48BC-9AC1-654D0DA6759B}" dt="2025-01-29T13:41:58.328" v="5"/>
          <ac:spMkLst>
            <pc:docMk/>
            <pc:sldMk cId="1132827297" sldId="7002"/>
            <ac:spMk id="9" creationId="{4AC88FEF-4F3B-008A-8104-925F1F57B359}"/>
          </ac:spMkLst>
        </pc:spChg>
        <pc:picChg chg="add mod">
          <ac:chgData name="Gerber Stefanie" userId="6008b3f3-cf0e-495f-b204-5f48405b2d38" providerId="ADAL" clId="{299F3A84-9382-48BC-9AC1-654D0DA6759B}" dt="2025-01-29T13:50:29.292" v="104"/>
          <ac:picMkLst>
            <pc:docMk/>
            <pc:sldMk cId="1132827297" sldId="7002"/>
            <ac:picMk id="11" creationId="{E696DD22-2EAE-B51B-33C2-F1A03D9D4611}"/>
          </ac:picMkLst>
        </pc:picChg>
        <pc:picChg chg="add mod">
          <ac:chgData name="Gerber Stefanie" userId="6008b3f3-cf0e-495f-b204-5f48405b2d38" providerId="ADAL" clId="{299F3A84-9382-48BC-9AC1-654D0DA6759B}" dt="2025-01-29T13:55:02.991" v="199" actId="1076"/>
          <ac:picMkLst>
            <pc:docMk/>
            <pc:sldMk cId="1132827297" sldId="7002"/>
            <ac:picMk id="13" creationId="{493A86C8-0351-5BBD-AAE8-B616153A97E1}"/>
          </ac:picMkLst>
        </pc:picChg>
      </pc:sldChg>
      <pc:sldChg chg="addSp delSp modSp mod delAnim modAnim">
        <pc:chgData name="Gerber Stefanie" userId="6008b3f3-cf0e-495f-b204-5f48405b2d38" providerId="ADAL" clId="{299F3A84-9382-48BC-9AC1-654D0DA6759B}" dt="2025-01-29T13:59:12.389" v="208" actId="1076"/>
        <pc:sldMkLst>
          <pc:docMk/>
          <pc:sldMk cId="4121283349" sldId="7004"/>
        </pc:sldMkLst>
        <pc:spChg chg="mod">
          <ac:chgData name="Gerber Stefanie" userId="6008b3f3-cf0e-495f-b204-5f48405b2d38" providerId="ADAL" clId="{299F3A84-9382-48BC-9AC1-654D0DA6759B}" dt="2025-01-29T13:52:45.633" v="137" actId="2711"/>
          <ac:spMkLst>
            <pc:docMk/>
            <pc:sldMk cId="4121283349" sldId="7004"/>
            <ac:spMk id="2" creationId="{FC91A4E5-463C-21F3-0F51-FEF36153EF31}"/>
          </ac:spMkLst>
        </pc:spChg>
        <pc:spChg chg="mod">
          <ac:chgData name="Gerber Stefanie" userId="6008b3f3-cf0e-495f-b204-5f48405b2d38" providerId="ADAL" clId="{299F3A84-9382-48BC-9AC1-654D0DA6759B}" dt="2025-01-29T13:52:55.305" v="138"/>
          <ac:spMkLst>
            <pc:docMk/>
            <pc:sldMk cId="4121283349" sldId="7004"/>
            <ac:spMk id="3" creationId="{E82138FA-C0D4-06AC-FC51-64EB73C57592}"/>
          </ac:spMkLst>
        </pc:spChg>
        <pc:picChg chg="mod">
          <ac:chgData name="Gerber Stefanie" userId="6008b3f3-cf0e-495f-b204-5f48405b2d38" providerId="ADAL" clId="{299F3A84-9382-48BC-9AC1-654D0DA6759B}" dt="2025-01-29T13:59:06.878" v="207" actId="1076"/>
          <ac:picMkLst>
            <pc:docMk/>
            <pc:sldMk cId="4121283349" sldId="7004"/>
            <ac:picMk id="4" creationId="{507E2223-9768-D30C-1D3B-17807C835142}"/>
          </ac:picMkLst>
        </pc:picChg>
        <pc:picChg chg="add mod">
          <ac:chgData name="Gerber Stefanie" userId="6008b3f3-cf0e-495f-b204-5f48405b2d38" providerId="ADAL" clId="{299F3A84-9382-48BC-9AC1-654D0DA6759B}" dt="2025-01-29T13:45:45.478" v="89" actId="1076"/>
          <ac:picMkLst>
            <pc:docMk/>
            <pc:sldMk cId="4121283349" sldId="7004"/>
            <ac:picMk id="10" creationId="{497506CB-EE9B-D92D-0BEB-CAE4F3E0111C}"/>
          </ac:picMkLst>
        </pc:picChg>
        <pc:picChg chg="add mod">
          <ac:chgData name="Gerber Stefanie" userId="6008b3f3-cf0e-495f-b204-5f48405b2d38" providerId="ADAL" clId="{299F3A84-9382-48BC-9AC1-654D0DA6759B}" dt="2025-01-29T13:59:12.389" v="208" actId="1076"/>
          <ac:picMkLst>
            <pc:docMk/>
            <pc:sldMk cId="4121283349" sldId="7004"/>
            <ac:picMk id="14" creationId="{0356263F-F736-C305-295C-7E5992BB8454}"/>
          </ac:picMkLst>
        </pc:picChg>
      </pc:sldChg>
      <pc:sldChg chg="addSp delSp modSp mod delAnim modAnim">
        <pc:chgData name="Gerber Stefanie" userId="6008b3f3-cf0e-495f-b204-5f48405b2d38" providerId="ADAL" clId="{299F3A84-9382-48BC-9AC1-654D0DA6759B}" dt="2025-01-29T13:52:06.941" v="125" actId="167"/>
        <pc:sldMkLst>
          <pc:docMk/>
          <pc:sldMk cId="3460692930" sldId="7005"/>
        </pc:sldMkLst>
        <pc:spChg chg="mod">
          <ac:chgData name="Gerber Stefanie" userId="6008b3f3-cf0e-495f-b204-5f48405b2d38" providerId="ADAL" clId="{299F3A84-9382-48BC-9AC1-654D0DA6759B}" dt="2025-01-29T13:51:23.521" v="118"/>
          <ac:spMkLst>
            <pc:docMk/>
            <pc:sldMk cId="3460692930" sldId="7005"/>
            <ac:spMk id="11" creationId="{C0586C52-712E-BFB9-872D-C1038547E515}"/>
          </ac:spMkLst>
        </pc:spChg>
        <pc:picChg chg="add mod">
          <ac:chgData name="Gerber Stefanie" userId="6008b3f3-cf0e-495f-b204-5f48405b2d38" providerId="ADAL" clId="{299F3A84-9382-48BC-9AC1-654D0DA6759B}" dt="2025-01-29T13:51:52.359" v="120"/>
          <ac:picMkLst>
            <pc:docMk/>
            <pc:sldMk cId="3460692930" sldId="7005"/>
            <ac:picMk id="25" creationId="{AA66F117-B5B9-3F92-3716-1763447B7D61}"/>
          </ac:picMkLst>
        </pc:picChg>
        <pc:picChg chg="add mod">
          <ac:chgData name="Gerber Stefanie" userId="6008b3f3-cf0e-495f-b204-5f48405b2d38" providerId="ADAL" clId="{299F3A84-9382-48BC-9AC1-654D0DA6759B}" dt="2025-01-29T13:51:52.359" v="120"/>
          <ac:picMkLst>
            <pc:docMk/>
            <pc:sldMk cId="3460692930" sldId="7005"/>
            <ac:picMk id="26" creationId="{FFCE9E1B-5F96-CB5D-E0B2-13B7C3851C16}"/>
          </ac:picMkLst>
        </pc:picChg>
        <pc:picChg chg="add mod">
          <ac:chgData name="Gerber Stefanie" userId="6008b3f3-cf0e-495f-b204-5f48405b2d38" providerId="ADAL" clId="{299F3A84-9382-48BC-9AC1-654D0DA6759B}" dt="2025-01-29T13:51:52.359" v="120"/>
          <ac:picMkLst>
            <pc:docMk/>
            <pc:sldMk cId="3460692930" sldId="7005"/>
            <ac:picMk id="28" creationId="{0081A239-8969-1E5C-3687-2B7EFF1ECB4B}"/>
          </ac:picMkLst>
        </pc:picChg>
        <pc:picChg chg="add mod">
          <ac:chgData name="Gerber Stefanie" userId="6008b3f3-cf0e-495f-b204-5f48405b2d38" providerId="ADAL" clId="{299F3A84-9382-48BC-9AC1-654D0DA6759B}" dt="2025-01-29T13:51:52.359" v="120"/>
          <ac:picMkLst>
            <pc:docMk/>
            <pc:sldMk cId="3460692930" sldId="7005"/>
            <ac:picMk id="29" creationId="{D8530B94-E394-329B-B3E9-D5BAA1557098}"/>
          </ac:picMkLst>
        </pc:picChg>
        <pc:picChg chg="add mod">
          <ac:chgData name="Gerber Stefanie" userId="6008b3f3-cf0e-495f-b204-5f48405b2d38" providerId="ADAL" clId="{299F3A84-9382-48BC-9AC1-654D0DA6759B}" dt="2025-01-29T13:51:52.359" v="120"/>
          <ac:picMkLst>
            <pc:docMk/>
            <pc:sldMk cId="3460692930" sldId="7005"/>
            <ac:picMk id="30" creationId="{1D90F258-350C-F6F0-9B58-0C85D44FCAAC}"/>
          </ac:picMkLst>
        </pc:picChg>
        <pc:picChg chg="add mod">
          <ac:chgData name="Gerber Stefanie" userId="6008b3f3-cf0e-495f-b204-5f48405b2d38" providerId="ADAL" clId="{299F3A84-9382-48BC-9AC1-654D0DA6759B}" dt="2025-01-29T13:51:52.359" v="120"/>
          <ac:picMkLst>
            <pc:docMk/>
            <pc:sldMk cId="3460692930" sldId="7005"/>
            <ac:picMk id="31" creationId="{814975CC-F2EE-7B32-4237-573E4382C993}"/>
          </ac:picMkLst>
        </pc:picChg>
        <pc:cxnChg chg="add mod">
          <ac:chgData name="Gerber Stefanie" userId="6008b3f3-cf0e-495f-b204-5f48405b2d38" providerId="ADAL" clId="{299F3A84-9382-48BC-9AC1-654D0DA6759B}" dt="2025-01-29T13:51:52.359" v="120"/>
          <ac:cxnSpMkLst>
            <pc:docMk/>
            <pc:sldMk cId="3460692930" sldId="7005"/>
            <ac:cxnSpMk id="27" creationId="{7D862FAF-5283-ED41-9CC3-EB15327F0724}"/>
          </ac:cxnSpMkLst>
        </pc:cxnChg>
        <pc:cxnChg chg="add mod ord">
          <ac:chgData name="Gerber Stefanie" userId="6008b3f3-cf0e-495f-b204-5f48405b2d38" providerId="ADAL" clId="{299F3A84-9382-48BC-9AC1-654D0DA6759B}" dt="2025-01-29T13:52:06.941" v="125" actId="167"/>
          <ac:cxnSpMkLst>
            <pc:docMk/>
            <pc:sldMk cId="3460692930" sldId="7005"/>
            <ac:cxnSpMk id="32" creationId="{F26C2DEA-C4E6-4038-0456-1D6AB1CBCDFC}"/>
          </ac:cxnSpMkLst>
        </pc:cxnChg>
        <pc:cxnChg chg="add mod ord">
          <ac:chgData name="Gerber Stefanie" userId="6008b3f3-cf0e-495f-b204-5f48405b2d38" providerId="ADAL" clId="{299F3A84-9382-48BC-9AC1-654D0DA6759B}" dt="2025-01-29T13:52:06.941" v="125" actId="167"/>
          <ac:cxnSpMkLst>
            <pc:docMk/>
            <pc:sldMk cId="3460692930" sldId="7005"/>
            <ac:cxnSpMk id="33" creationId="{C8C8A572-E044-C142-DCF7-4388F0E1ECF4}"/>
          </ac:cxnSpMkLst>
        </pc:cxnChg>
      </pc:sldChg>
      <pc:sldChg chg="addSp delSp modSp mod">
        <pc:chgData name="Gerber Stefanie" userId="6008b3f3-cf0e-495f-b204-5f48405b2d38" providerId="ADAL" clId="{299F3A84-9382-48BC-9AC1-654D0DA6759B}" dt="2025-01-29T13:53:25.131" v="187" actId="20577"/>
        <pc:sldMkLst>
          <pc:docMk/>
          <pc:sldMk cId="1456676852" sldId="7015"/>
        </pc:sldMkLst>
        <pc:spChg chg="mod">
          <ac:chgData name="Gerber Stefanie" userId="6008b3f3-cf0e-495f-b204-5f48405b2d38" providerId="ADAL" clId="{299F3A84-9382-48BC-9AC1-654D0DA6759B}" dt="2025-01-29T13:53:25.131" v="187" actId="20577"/>
          <ac:spMkLst>
            <pc:docMk/>
            <pc:sldMk cId="1456676852" sldId="7015"/>
            <ac:spMk id="15" creationId="{99C7A751-0F5D-CBE1-26C8-7CB1AEF6A58A}"/>
          </ac:spMkLst>
        </pc:spChg>
        <pc:picChg chg="add mod">
          <ac:chgData name="Gerber Stefanie" userId="6008b3f3-cf0e-495f-b204-5f48405b2d38" providerId="ADAL" clId="{299F3A84-9382-48BC-9AC1-654D0DA6759B}" dt="2025-01-29T13:43:00.491" v="17" actId="1440"/>
          <ac:picMkLst>
            <pc:docMk/>
            <pc:sldMk cId="1456676852" sldId="7015"/>
            <ac:picMk id="5" creationId="{7AFC89AE-4758-25EB-BCF9-ED1834BC0F8B}"/>
          </ac:picMkLst>
        </pc:picChg>
      </pc:sldChg>
      <pc:sldChg chg="addSp delSp modSp mod">
        <pc:chgData name="Gerber Stefanie" userId="6008b3f3-cf0e-495f-b204-5f48405b2d38" providerId="ADAL" clId="{299F3A84-9382-48BC-9AC1-654D0DA6759B}" dt="2025-01-29T13:42:34.265" v="11" actId="1076"/>
        <pc:sldMkLst>
          <pc:docMk/>
          <pc:sldMk cId="135504953" sldId="7020"/>
        </pc:sldMkLst>
        <pc:picChg chg="add mod">
          <ac:chgData name="Gerber Stefanie" userId="6008b3f3-cf0e-495f-b204-5f48405b2d38" providerId="ADAL" clId="{299F3A84-9382-48BC-9AC1-654D0DA6759B}" dt="2025-01-29T13:42:34.265" v="11" actId="1076"/>
          <ac:picMkLst>
            <pc:docMk/>
            <pc:sldMk cId="135504953" sldId="7020"/>
            <ac:picMk id="8" creationId="{38F9B529-8536-BC1C-CB00-FF4431E067D6}"/>
          </ac:picMkLst>
        </pc:picChg>
      </pc:sldChg>
      <pc:sldChg chg="modSp mod">
        <pc:chgData name="Gerber Stefanie" userId="6008b3f3-cf0e-495f-b204-5f48405b2d38" providerId="ADAL" clId="{299F3A84-9382-48BC-9AC1-654D0DA6759B}" dt="2025-01-29T13:43:35.786" v="44" actId="20577"/>
        <pc:sldMkLst>
          <pc:docMk/>
          <pc:sldMk cId="3700945880" sldId="7039"/>
        </pc:sldMkLst>
        <pc:spChg chg="mod">
          <ac:chgData name="Gerber Stefanie" userId="6008b3f3-cf0e-495f-b204-5f48405b2d38" providerId="ADAL" clId="{299F3A84-9382-48BC-9AC1-654D0DA6759B}" dt="2025-01-29T13:43:35.786" v="44" actId="20577"/>
          <ac:spMkLst>
            <pc:docMk/>
            <pc:sldMk cId="3700945880" sldId="7039"/>
            <ac:spMk id="4" creationId="{AF6F9B3D-0D37-5F98-5A28-F1B897A3AD1A}"/>
          </ac:spMkLst>
        </pc:spChg>
      </pc:sldChg>
      <pc:sldChg chg="modSp mod">
        <pc:chgData name="Gerber Stefanie" userId="6008b3f3-cf0e-495f-b204-5f48405b2d38" providerId="ADAL" clId="{299F3A84-9382-48BC-9AC1-654D0DA6759B}" dt="2025-01-29T13:43:48.631" v="56" actId="20577"/>
        <pc:sldMkLst>
          <pc:docMk/>
          <pc:sldMk cId="2852476867" sldId="7040"/>
        </pc:sldMkLst>
        <pc:spChg chg="mod">
          <ac:chgData name="Gerber Stefanie" userId="6008b3f3-cf0e-495f-b204-5f48405b2d38" providerId="ADAL" clId="{299F3A84-9382-48BC-9AC1-654D0DA6759B}" dt="2025-01-29T13:43:48.631" v="56" actId="20577"/>
          <ac:spMkLst>
            <pc:docMk/>
            <pc:sldMk cId="2852476867" sldId="7040"/>
            <ac:spMk id="4" creationId="{B8A08C87-84E7-55B1-9630-9C05D6F6065D}"/>
          </ac:spMkLst>
        </pc:spChg>
      </pc:sldChg>
      <pc:sldMasterChg chg="delSldLayout modSldLayout">
        <pc:chgData name="Gerber Stefanie" userId="6008b3f3-cf0e-495f-b204-5f48405b2d38" providerId="ADAL" clId="{299F3A84-9382-48BC-9AC1-654D0DA6759B}" dt="2025-01-29T13:52:15.570" v="127" actId="47"/>
        <pc:sldMasterMkLst>
          <pc:docMk/>
          <pc:sldMasterMk cId="271893256" sldId="2147483648"/>
        </pc:sldMasterMkLst>
        <pc:sldLayoutChg chg="addSp delSp modSp mod">
          <pc:chgData name="Gerber Stefanie" userId="6008b3f3-cf0e-495f-b204-5f48405b2d38" providerId="ADAL" clId="{299F3A84-9382-48BC-9AC1-654D0DA6759B}" dt="2025-01-29T13:45:00.112" v="82" actId="1036"/>
          <pc:sldLayoutMkLst>
            <pc:docMk/>
            <pc:sldMasterMk cId="271893256" sldId="2147483648"/>
            <pc:sldLayoutMk cId="4138542150" sldId="2147483650"/>
          </pc:sldLayoutMkLst>
          <pc:picChg chg="add mod">
            <ac:chgData name="Gerber Stefanie" userId="6008b3f3-cf0e-495f-b204-5f48405b2d38" providerId="ADAL" clId="{299F3A84-9382-48BC-9AC1-654D0DA6759B}" dt="2025-01-29T13:45:00.112" v="82" actId="1036"/>
            <ac:picMkLst>
              <pc:docMk/>
              <pc:sldMasterMk cId="271893256" sldId="2147483648"/>
              <pc:sldLayoutMk cId="4138542150" sldId="2147483650"/>
              <ac:picMk id="9" creationId="{57DC0262-A608-933F-ACAE-538E8BF1C535}"/>
            </ac:picMkLst>
          </pc:picChg>
        </pc:sldLayoutChg>
        <pc:sldLayoutChg chg="del">
          <pc:chgData name="Gerber Stefanie" userId="6008b3f3-cf0e-495f-b204-5f48405b2d38" providerId="ADAL" clId="{299F3A84-9382-48BC-9AC1-654D0DA6759B}" dt="2025-01-29T13:52:15.570" v="127" actId="47"/>
          <pc:sldLayoutMkLst>
            <pc:docMk/>
            <pc:sldMasterMk cId="271893256" sldId="2147483648"/>
            <pc:sldLayoutMk cId="1615268406" sldId="2147483735"/>
          </pc:sldLayoutMkLst>
        </pc:sldLayoutChg>
      </pc:sldMasterChg>
    </pc:docChg>
  </pc:docChgLst>
  <pc:docChgLst>
    <pc:chgData name="Steimle Carol" userId="4591921e-b220-40c3-a8f8-7304f0fad627" providerId="ADAL" clId="{F93ED5FE-E5DA-4551-8F4D-598D813B36A2}"/>
    <pc:docChg chg="undo custSel addSld delSld modSld">
      <pc:chgData name="Steimle Carol" userId="4591921e-b220-40c3-a8f8-7304f0fad627" providerId="ADAL" clId="{F93ED5FE-E5DA-4551-8F4D-598D813B36A2}" dt="2025-02-27T12:30:58.048" v="172" actId="167"/>
      <pc:docMkLst>
        <pc:docMk/>
      </pc:docMkLst>
      <pc:sldChg chg="addSp delSp modSp mod">
        <pc:chgData name="Steimle Carol" userId="4591921e-b220-40c3-a8f8-7304f0fad627" providerId="ADAL" clId="{F93ED5FE-E5DA-4551-8F4D-598D813B36A2}" dt="2025-02-27T12:28:18.311" v="137" actId="478"/>
        <pc:sldMkLst>
          <pc:docMk/>
          <pc:sldMk cId="1399044187" sldId="256"/>
        </pc:sldMkLst>
      </pc:sldChg>
      <pc:sldChg chg="addSp delSp modSp mod">
        <pc:chgData name="Steimle Carol" userId="4591921e-b220-40c3-a8f8-7304f0fad627" providerId="ADAL" clId="{F93ED5FE-E5DA-4551-8F4D-598D813B36A2}" dt="2025-02-27T12:28:59.695" v="149" actId="21"/>
        <pc:sldMkLst>
          <pc:docMk/>
          <pc:sldMk cId="343266344" sldId="260"/>
        </pc:sldMkLst>
      </pc:sldChg>
      <pc:sldChg chg="modSp mod">
        <pc:chgData name="Steimle Carol" userId="4591921e-b220-40c3-a8f8-7304f0fad627" providerId="ADAL" clId="{F93ED5FE-E5DA-4551-8F4D-598D813B36A2}" dt="2025-02-27T07:30:36.987" v="1" actId="20577"/>
        <pc:sldMkLst>
          <pc:docMk/>
          <pc:sldMk cId="3138396706" sldId="6865"/>
        </pc:sldMkLst>
        <pc:spChg chg="mod">
          <ac:chgData name="Steimle Carol" userId="4591921e-b220-40c3-a8f8-7304f0fad627" providerId="ADAL" clId="{F93ED5FE-E5DA-4551-8F4D-598D813B36A2}" dt="2025-02-27T07:30:36.987" v="1" actId="20577"/>
          <ac:spMkLst>
            <pc:docMk/>
            <pc:sldMk cId="3138396706" sldId="6865"/>
            <ac:spMk id="3" creationId="{460A36C0-F92E-F957-82A0-63559A0AC6EA}"/>
          </ac:spMkLst>
        </pc:spChg>
      </pc:sldChg>
      <pc:sldChg chg="addSp modSp mod">
        <pc:chgData name="Steimle Carol" userId="4591921e-b220-40c3-a8f8-7304f0fad627" providerId="ADAL" clId="{F93ED5FE-E5DA-4551-8F4D-598D813B36A2}" dt="2025-02-27T12:30:58.048" v="172" actId="167"/>
        <pc:sldMkLst>
          <pc:docMk/>
          <pc:sldMk cId="3246446727" sldId="6971"/>
        </pc:sldMkLst>
        <pc:spChg chg="add mod ord">
          <ac:chgData name="Steimle Carol" userId="4591921e-b220-40c3-a8f8-7304f0fad627" providerId="ADAL" clId="{F93ED5FE-E5DA-4551-8F4D-598D813B36A2}" dt="2025-02-27T12:30:58.048" v="172" actId="167"/>
          <ac:spMkLst>
            <pc:docMk/>
            <pc:sldMk cId="3246446727" sldId="6971"/>
            <ac:spMk id="4" creationId="{9C91C66F-31FD-BBCD-86AE-EB4DE5C14034}"/>
          </ac:spMkLst>
        </pc:spChg>
        <pc:picChg chg="add mod">
          <ac:chgData name="Steimle Carol" userId="4591921e-b220-40c3-a8f8-7304f0fad627" providerId="ADAL" clId="{F93ED5FE-E5DA-4551-8F4D-598D813B36A2}" dt="2025-02-27T12:30:46.044" v="169"/>
          <ac:picMkLst>
            <pc:docMk/>
            <pc:sldMk cId="3246446727" sldId="6971"/>
            <ac:picMk id="3" creationId="{E2D81D73-8D60-5852-90A6-8E2430AF11A9}"/>
          </ac:picMkLst>
        </pc:picChg>
      </pc:sldChg>
      <pc:sldChg chg="modSp mod">
        <pc:chgData name="Steimle Carol" userId="4591921e-b220-40c3-a8f8-7304f0fad627" providerId="ADAL" clId="{F93ED5FE-E5DA-4551-8F4D-598D813B36A2}" dt="2025-02-27T07:30:51.167" v="3" actId="20577"/>
        <pc:sldMkLst>
          <pc:docMk/>
          <pc:sldMk cId="133964340" sldId="7000"/>
        </pc:sldMkLst>
        <pc:spChg chg="mod">
          <ac:chgData name="Steimle Carol" userId="4591921e-b220-40c3-a8f8-7304f0fad627" providerId="ADAL" clId="{F93ED5FE-E5DA-4551-8F4D-598D813B36A2}" dt="2025-02-27T07:30:51.167" v="3" actId="20577"/>
          <ac:spMkLst>
            <pc:docMk/>
            <pc:sldMk cId="133964340" sldId="7000"/>
            <ac:spMk id="4" creationId="{89C988B4-CEAE-E8F6-0AD0-5C818BDF4235}"/>
          </ac:spMkLst>
        </pc:spChg>
      </pc:sldChg>
      <pc:sldChg chg="modSp mod">
        <pc:chgData name="Steimle Carol" userId="4591921e-b220-40c3-a8f8-7304f0fad627" providerId="ADAL" clId="{F93ED5FE-E5DA-4551-8F4D-598D813B36A2}" dt="2025-02-27T07:31:00.009" v="5" actId="20577"/>
        <pc:sldMkLst>
          <pc:docMk/>
          <pc:sldMk cId="3811501412" sldId="7006"/>
        </pc:sldMkLst>
        <pc:spChg chg="mod">
          <ac:chgData name="Steimle Carol" userId="4591921e-b220-40c3-a8f8-7304f0fad627" providerId="ADAL" clId="{F93ED5FE-E5DA-4551-8F4D-598D813B36A2}" dt="2025-02-27T07:31:00.009" v="5" actId="20577"/>
          <ac:spMkLst>
            <pc:docMk/>
            <pc:sldMk cId="3811501412" sldId="7006"/>
            <ac:spMk id="27" creationId="{B65E6116-15D5-4AE5-8A6F-1469A1D0D209}"/>
          </ac:spMkLst>
        </pc:spChg>
      </pc:sldChg>
      <pc:sldChg chg="modSp mod">
        <pc:chgData name="Steimle Carol" userId="4591921e-b220-40c3-a8f8-7304f0fad627" providerId="ADAL" clId="{F93ED5FE-E5DA-4551-8F4D-598D813B36A2}" dt="2025-02-27T07:33:19.367" v="49" actId="20577"/>
        <pc:sldMkLst>
          <pc:docMk/>
          <pc:sldMk cId="2609241595" sldId="7024"/>
        </pc:sldMkLst>
        <pc:spChg chg="mod">
          <ac:chgData name="Steimle Carol" userId="4591921e-b220-40c3-a8f8-7304f0fad627" providerId="ADAL" clId="{F93ED5FE-E5DA-4551-8F4D-598D813B36A2}" dt="2025-02-27T07:33:19.367" v="49" actId="20577"/>
          <ac:spMkLst>
            <pc:docMk/>
            <pc:sldMk cId="2609241595" sldId="7024"/>
            <ac:spMk id="3" creationId="{716F6560-4A5B-D826-BBD9-B15D23EC11E4}"/>
          </ac:spMkLst>
        </pc:spChg>
      </pc:sldChg>
      <pc:sldChg chg="modSp mod">
        <pc:chgData name="Steimle Carol" userId="4591921e-b220-40c3-a8f8-7304f0fad627" providerId="ADAL" clId="{F93ED5FE-E5DA-4551-8F4D-598D813B36A2}" dt="2025-02-27T07:34:17.962" v="65" actId="20577"/>
        <pc:sldMkLst>
          <pc:docMk/>
          <pc:sldMk cId="3994961262" sldId="7025"/>
        </pc:sldMkLst>
        <pc:spChg chg="mod">
          <ac:chgData name="Steimle Carol" userId="4591921e-b220-40c3-a8f8-7304f0fad627" providerId="ADAL" clId="{F93ED5FE-E5DA-4551-8F4D-598D813B36A2}" dt="2025-02-27T07:34:17.962" v="65" actId="20577"/>
          <ac:spMkLst>
            <pc:docMk/>
            <pc:sldMk cId="3994961262" sldId="7025"/>
            <ac:spMk id="3" creationId="{4A2E979F-45A2-0E29-2E8F-E13863E4C28A}"/>
          </ac:spMkLst>
        </pc:spChg>
      </pc:sldChg>
      <pc:sldChg chg="modSp mod">
        <pc:chgData name="Steimle Carol" userId="4591921e-b220-40c3-a8f8-7304f0fad627" providerId="ADAL" clId="{F93ED5FE-E5DA-4551-8F4D-598D813B36A2}" dt="2025-02-27T07:31:41.603" v="9" actId="20577"/>
        <pc:sldMkLst>
          <pc:docMk/>
          <pc:sldMk cId="3941396767" sldId="7026"/>
        </pc:sldMkLst>
        <pc:spChg chg="mod">
          <ac:chgData name="Steimle Carol" userId="4591921e-b220-40c3-a8f8-7304f0fad627" providerId="ADAL" clId="{F93ED5FE-E5DA-4551-8F4D-598D813B36A2}" dt="2025-02-27T07:31:41.603" v="9" actId="20577"/>
          <ac:spMkLst>
            <pc:docMk/>
            <pc:sldMk cId="3941396767" sldId="7026"/>
            <ac:spMk id="2" creationId="{F079B36B-051C-BD57-B916-92AD86732D98}"/>
          </ac:spMkLst>
        </pc:spChg>
      </pc:sldChg>
      <pc:sldChg chg="addSp delSp modSp mod">
        <pc:chgData name="Steimle Carol" userId="4591921e-b220-40c3-a8f8-7304f0fad627" providerId="ADAL" clId="{F93ED5FE-E5DA-4551-8F4D-598D813B36A2}" dt="2025-02-27T12:26:27.002" v="117" actId="167"/>
        <pc:sldMkLst>
          <pc:docMk/>
          <pc:sldMk cId="490871196" sldId="7037"/>
        </pc:sldMkLst>
        <pc:spChg chg="add mod ord">
          <ac:chgData name="Steimle Carol" userId="4591921e-b220-40c3-a8f8-7304f0fad627" providerId="ADAL" clId="{F93ED5FE-E5DA-4551-8F4D-598D813B36A2}" dt="2025-02-27T12:26:27.002" v="117" actId="167"/>
          <ac:spMkLst>
            <pc:docMk/>
            <pc:sldMk cId="490871196" sldId="7037"/>
            <ac:spMk id="2" creationId="{62AB7191-B660-5178-77E1-77BC3614F7C4}"/>
          </ac:spMkLst>
        </pc:spChg>
        <pc:spChg chg="add del mod">
          <ac:chgData name="Steimle Carol" userId="4591921e-b220-40c3-a8f8-7304f0fad627" providerId="ADAL" clId="{F93ED5FE-E5DA-4551-8F4D-598D813B36A2}" dt="2025-02-27T12:26:02.839" v="111" actId="14100"/>
          <ac:spMkLst>
            <pc:docMk/>
            <pc:sldMk cId="490871196" sldId="7037"/>
            <ac:spMk id="6" creationId="{50E7151C-2BF3-FB30-8E40-2084B8EADC7B}"/>
          </ac:spMkLst>
        </pc:spChg>
        <pc:picChg chg="add mod">
          <ac:chgData name="Steimle Carol" userId="4591921e-b220-40c3-a8f8-7304f0fad627" providerId="ADAL" clId="{F93ED5FE-E5DA-4551-8F4D-598D813B36A2}" dt="2025-02-27T12:26:21.569" v="115" actId="1076"/>
          <ac:picMkLst>
            <pc:docMk/>
            <pc:sldMk cId="490871196" sldId="7037"/>
            <ac:picMk id="16" creationId="{F64FC8EE-25BA-B497-D6E7-B363584FBEAD}"/>
          </ac:picMkLst>
        </pc:picChg>
      </pc:sldChg>
      <pc:sldChg chg="addSp delSp modSp mod">
        <pc:chgData name="Steimle Carol" userId="4591921e-b220-40c3-a8f8-7304f0fad627" providerId="ADAL" clId="{F93ED5FE-E5DA-4551-8F4D-598D813B36A2}" dt="2025-02-27T12:30:16.491" v="168" actId="14100"/>
        <pc:sldMkLst>
          <pc:docMk/>
          <pc:sldMk cId="1848615520" sldId="7041"/>
        </pc:sldMkLst>
        <pc:spChg chg="add mod ord">
          <ac:chgData name="Steimle Carol" userId="4591921e-b220-40c3-a8f8-7304f0fad627" providerId="ADAL" clId="{F93ED5FE-E5DA-4551-8F4D-598D813B36A2}" dt="2025-02-27T12:29:27.916" v="161" actId="167"/>
          <ac:spMkLst>
            <pc:docMk/>
            <pc:sldMk cId="1848615520" sldId="7041"/>
            <ac:spMk id="2" creationId="{799BB064-38D4-772B-5E4C-81A019429B78}"/>
          </ac:spMkLst>
        </pc:spChg>
        <pc:spChg chg="mod">
          <ac:chgData name="Steimle Carol" userId="4591921e-b220-40c3-a8f8-7304f0fad627" providerId="ADAL" clId="{F93ED5FE-E5DA-4551-8F4D-598D813B36A2}" dt="2025-02-27T12:30:16.491" v="168" actId="14100"/>
          <ac:spMkLst>
            <pc:docMk/>
            <pc:sldMk cId="1848615520" sldId="7041"/>
            <ac:spMk id="6" creationId="{40191638-CF3E-E377-467D-BF44FFC416CC}"/>
          </ac:spMkLst>
        </pc:spChg>
        <pc:spChg chg="add mod">
          <ac:chgData name="Steimle Carol" userId="4591921e-b220-40c3-a8f8-7304f0fad627" providerId="ADAL" clId="{F93ED5FE-E5DA-4551-8F4D-598D813B36A2}" dt="2025-02-27T12:30:09.315" v="167" actId="1076"/>
          <ac:spMkLst>
            <pc:docMk/>
            <pc:sldMk cId="1848615520" sldId="7041"/>
            <ac:spMk id="12" creationId="{012B1703-E4C7-E196-534C-72C0928BC29C}"/>
          </ac:spMkLst>
        </pc:spChg>
        <pc:picChg chg="add mod ord">
          <ac:chgData name="Steimle Carol" userId="4591921e-b220-40c3-a8f8-7304f0fad627" providerId="ADAL" clId="{F93ED5FE-E5DA-4551-8F4D-598D813B36A2}" dt="2025-02-27T12:30:05.171" v="166" actId="14826"/>
          <ac:picMkLst>
            <pc:docMk/>
            <pc:sldMk cId="1848615520" sldId="7041"/>
            <ac:picMk id="8" creationId="{5C04A376-EBFA-5F31-CDCC-7664541410B1}"/>
          </ac:picMkLst>
        </pc:picChg>
      </pc:sldChg>
      <pc:sldChg chg="modSp mod">
        <pc:chgData name="Steimle Carol" userId="4591921e-b220-40c3-a8f8-7304f0fad627" providerId="ADAL" clId="{F93ED5FE-E5DA-4551-8F4D-598D813B36A2}" dt="2025-02-27T07:31:37.342" v="7" actId="20577"/>
        <pc:sldMkLst>
          <pc:docMk/>
          <pc:sldMk cId="1425015382" sldId="7046"/>
        </pc:sldMkLst>
        <pc:spChg chg="mod">
          <ac:chgData name="Steimle Carol" userId="4591921e-b220-40c3-a8f8-7304f0fad627" providerId="ADAL" clId="{F93ED5FE-E5DA-4551-8F4D-598D813B36A2}" dt="2025-02-27T07:31:37.342" v="7" actId="20577"/>
          <ac:spMkLst>
            <pc:docMk/>
            <pc:sldMk cId="1425015382" sldId="7046"/>
            <ac:spMk id="2" creationId="{F079B36B-051C-BD57-B916-92AD86732D98}"/>
          </ac:spMkLst>
        </pc:spChg>
      </pc:sldChg>
      <pc:sldChg chg="modSp mod">
        <pc:chgData name="Steimle Carol" userId="4591921e-b220-40c3-a8f8-7304f0fad627" providerId="ADAL" clId="{F93ED5FE-E5DA-4551-8F4D-598D813B36A2}" dt="2025-02-27T07:37:20.986" v="66"/>
        <pc:sldMkLst>
          <pc:docMk/>
          <pc:sldMk cId="3221689405" sldId="7053"/>
        </pc:sldMkLst>
        <pc:spChg chg="mod">
          <ac:chgData name="Steimle Carol" userId="4591921e-b220-40c3-a8f8-7304f0fad627" providerId="ADAL" clId="{F93ED5FE-E5DA-4551-8F4D-598D813B36A2}" dt="2025-02-27T07:37:20.986" v="66"/>
          <ac:spMkLst>
            <pc:docMk/>
            <pc:sldMk cId="3221689405" sldId="7053"/>
            <ac:spMk id="2" creationId="{650CBA1B-7000-249E-C96F-D0AE8C6EBE9C}"/>
          </ac:spMkLst>
        </pc:spChg>
      </pc:sldChg>
      <pc:sldChg chg="addSp delSp modSp add del mod modShow">
        <pc:chgData name="Steimle Carol" userId="4591921e-b220-40c3-a8f8-7304f0fad627" providerId="ADAL" clId="{F93ED5FE-E5DA-4551-8F4D-598D813B36A2}" dt="2025-02-27T12:24:08.419" v="73"/>
        <pc:sldMkLst>
          <pc:docMk/>
          <pc:sldMk cId="38712400" sldId="705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01D0E9-2D16-4777-BF1F-D68D38A90DFA}" type="datetimeFigureOut">
              <a:rPr lang="de-DE" smtClean="0"/>
              <a:t>02.03.2025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8E0A86-1BAE-4CD5-91FD-FEFDACC0AA5C}" type="slidenum">
              <a:rPr lang="de-DE" smtClean="0"/>
              <a:t>‹Nr.›</a:t>
            </a:fld>
            <a:endParaRPr lang="de-DE"/>
          </a:p>
        </p:txBody>
      </p:sp>
    </p:spTree>
    <p:extLst>
      <p:ext uri="{BB962C8B-B14F-4D97-AF65-F5344CB8AC3E}">
        <p14:creationId xmlns:p14="http://schemas.microsoft.com/office/powerpoint/2010/main" val="1593294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mobilesport.ch/aktuell/manuale-per-esperti-good-practice-toolbox-metodi-di-insegnamento-think-pair-shar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mobilesport.ch/aktuell/manual-experte-good-practice-unterrichtsmethoden-kugellager/"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futureme.org/"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CH" sz="1200" i="1">
                <a:latin typeface="+mn-lt"/>
                <a:ea typeface="Calibri" panose="020F0502020204030204" pitchFamily="34" charset="0"/>
              </a:rPr>
              <a:t>Questa presentazione è messa a disposizione come modello. Nella sezione destinata alle note sono fornite informazioni e spiegazioni. Quanto esposto può essere d’aiuto per il/la responsabile del corso ed è da intendersi quale proposta di commento alla diapositiva.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i="1">
                <a:latin typeface="+mn-lt"/>
                <a:ea typeface="Calibri" panose="020F0502020204030204" pitchFamily="34" charset="0"/>
              </a:rPr>
              <a:t>Le spiegazioni riportato in corsivo nella sezione destinata alle note sono da intendersi quale informazione generale e istruzione destinata al/alla responsabile del corso.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i="1">
                <a:latin typeface="+mn-lt"/>
                <a:ea typeface="Calibri" panose="020F0502020204030204" pitchFamily="34" charset="0"/>
              </a:rPr>
              <a:t>Le parti di testo evidenziate in giallo nelle diapositive devono essere completate o sostituite dal/dalla responsabile del corso.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i="1">
                <a:latin typeface="+mn-lt"/>
                <a:ea typeface="Calibri" panose="020F0502020204030204" pitchFamily="34" charset="0"/>
              </a:rPr>
              <a:t>Le diapositive nascoste sono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it-CH" sz="1200" i="1">
                <a:latin typeface="+mn-lt"/>
                <a:ea typeface="Calibri" panose="020F0502020204030204" pitchFamily="34" charset="0"/>
              </a:rPr>
              <a:t>	(1) «diapositive di transizione» che indicano al/alla responsabile del corso in quale parte della guida si trova.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it-CH" sz="1200" i="1">
                <a:latin typeface="+mn-lt"/>
                <a:ea typeface="Calibri" panose="020F0502020204030204" pitchFamily="34" charset="0"/>
              </a:rPr>
              <a:t>	(2) proposte per l'attuazione (a dipendenza del tempo a disposizione)</a:t>
            </a:r>
          </a:p>
        </p:txBody>
      </p:sp>
      <p:sp>
        <p:nvSpPr>
          <p:cNvPr id="4" name="Foliennummernplatzhalter 3"/>
          <p:cNvSpPr>
            <a:spLocks noGrp="1"/>
          </p:cNvSpPr>
          <p:nvPr>
            <p:ph type="sldNum" sz="quarter" idx="5"/>
          </p:nvPr>
        </p:nvSpPr>
        <p:spPr/>
        <p:txBody>
          <a:bodyPr/>
          <a:lstStyle/>
          <a:p>
            <a:fld id="{288E0A86-1BAE-4CD5-91FD-FEFDACC0AA5C}" type="slidenum">
              <a:rPr lang="de-DE" smtClean="0"/>
              <a:t>1</a:t>
            </a:fld>
            <a:endParaRPr lang="de-DE"/>
          </a:p>
        </p:txBody>
      </p:sp>
    </p:spTree>
    <p:extLst>
      <p:ext uri="{BB962C8B-B14F-4D97-AF65-F5344CB8AC3E}">
        <p14:creationId xmlns:p14="http://schemas.microsoft.com/office/powerpoint/2010/main" val="2557636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i="1" dirty="0"/>
              <a:t>Diapositiva</a:t>
            </a:r>
            <a:r>
              <a:rPr lang="de-CH" i="1" baseline="0" dirty="0"/>
              <a:t> di </a:t>
            </a:r>
            <a:r>
              <a:rPr lang="de-CH" i="1" baseline="0" dirty="0" err="1"/>
              <a:t>transizione</a:t>
            </a:r>
            <a:r>
              <a:rPr lang="de-CH" i="1" baseline="0" dirty="0"/>
              <a:t> per </a:t>
            </a:r>
            <a:r>
              <a:rPr lang="de-CH" i="1" baseline="0" dirty="0" err="1"/>
              <a:t>il</a:t>
            </a:r>
            <a:r>
              <a:rPr lang="de-CH" i="1" baseline="0" dirty="0"/>
              <a:t>/la </a:t>
            </a:r>
            <a:r>
              <a:rPr lang="de-CH" i="1" baseline="0" dirty="0" err="1"/>
              <a:t>responsabile</a:t>
            </a:r>
            <a:r>
              <a:rPr lang="de-CH" i="1" baseline="0" dirty="0"/>
              <a:t> del </a:t>
            </a:r>
            <a:r>
              <a:rPr lang="de-CH" i="1" baseline="0" dirty="0" err="1"/>
              <a:t>corso</a:t>
            </a:r>
            <a:endParaRPr lang="de-CH" i="1" dirty="0"/>
          </a:p>
        </p:txBody>
      </p:sp>
      <p:sp>
        <p:nvSpPr>
          <p:cNvPr id="4" name="Foliennummernplatzhalter 3"/>
          <p:cNvSpPr>
            <a:spLocks noGrp="1"/>
          </p:cNvSpPr>
          <p:nvPr>
            <p:ph type="sldNum" sz="quarter" idx="5"/>
          </p:nvPr>
        </p:nvSpPr>
        <p:spPr/>
        <p:txBody>
          <a:bodyPr/>
          <a:lstStyle/>
          <a:p>
            <a:fld id="{3B1D1545-34EE-457B-B5DE-97D69928C3A8}" type="slidenum">
              <a:rPr lang="de-CH" smtClean="0"/>
              <a:t>10</a:t>
            </a:fld>
            <a:endParaRPr lang="de-CH"/>
          </a:p>
        </p:txBody>
      </p:sp>
    </p:spTree>
    <p:extLst>
      <p:ext uri="{BB962C8B-B14F-4D97-AF65-F5344CB8AC3E}">
        <p14:creationId xmlns:p14="http://schemas.microsoft.com/office/powerpoint/2010/main" val="2155153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it-CH" sz="1200" i="1" dirty="0">
                <a:latin typeface="+mn-lt"/>
                <a:ea typeface="Calibri" panose="020F0502020204030204" pitchFamily="34" charset="0"/>
              </a:rPr>
              <a:t>Il/la responsabile del corso espone perché è importante riflettere sull’etica / sullo sport rispettoso dei valori (</a:t>
            </a:r>
            <a:r>
              <a:rPr lang="it-CH" sz="1200" b="1" i="1" dirty="0">
                <a:latin typeface="+mn-lt"/>
                <a:ea typeface="Calibri" panose="020F0502020204030204" pitchFamily="34" charset="0"/>
              </a:rPr>
              <a:t>focus sugli aspetti positivi</a:t>
            </a:r>
            <a:r>
              <a:rPr lang="it-CH" sz="1200" i="1" dirty="0">
                <a:latin typeface="+mn-lt"/>
                <a:ea typeface="Calibri" panose="020F0502020204030204" pitchFamily="34" charset="0"/>
              </a:rPr>
              <a:t>). </a:t>
            </a:r>
          </a:p>
          <a:p>
            <a:pPr marL="171450" indent="-171450">
              <a:buFont typeface="Arial" panose="020B0604020202020204" pitchFamily="34" charset="0"/>
              <a:buChar char="•"/>
            </a:pPr>
            <a:r>
              <a:rPr lang="it-CH" sz="1200" i="1" dirty="0">
                <a:latin typeface="+mn-lt"/>
                <a:ea typeface="Calibri" panose="020F0502020204030204" pitchFamily="34" charset="0"/>
              </a:rPr>
              <a:t>A tal fine si possono utilizzare gli sketch notes, selezionando e descrivendo a piacimento alcune situazioni. Alcuni esempi sono elencati di seguito.</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i="1" dirty="0">
                <a:latin typeface="+mn-lt"/>
                <a:ea typeface="Calibri" panose="020F0502020204030204" pitchFamily="34" charset="0"/>
                <a:cs typeface="Times New Roman" panose="02020603050405020304" pitchFamily="18" charset="0"/>
              </a:rPr>
              <a:t>È altresì possibile riallacciarsi alle discussioni affrontate con il metodo dei due cerchi o alla domanda introduttiva.</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CH" sz="1200" b="0" i="1" dirty="0">
              <a:latin typeface="+mn-lt"/>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it-CH" sz="1200" b="0" i="1" dirty="0">
                <a:latin typeface="+mn-lt"/>
              </a:rPr>
              <a:t>Esempi di indicazioni:</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i="0" dirty="0">
                <a:latin typeface="+mn-lt"/>
              </a:rPr>
              <a:t>Le associazioni sportive che rendono possibile la pratica dello sport grazie all’impegno su base volontaria sono più di 20’000.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i="0" dirty="0">
                <a:latin typeface="+mn-lt"/>
              </a:rPr>
              <a:t>Tu sei una presenza importante di tale mondo sportivo.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i="0" dirty="0">
                <a:latin typeface="+mn-lt"/>
              </a:rPr>
              <a:t>Nel tuo ruolo, puoi contribuire in modo rilevante a uno sport rispettoso dei valori.</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i="0" dirty="0">
                <a:latin typeface="+mn-lt"/>
              </a:rPr>
              <a:t>Questo risultato può essere ad es. raggiunto </a:t>
            </a:r>
          </a:p>
          <a:p>
            <a:pPr marL="571500" marR="0" lvl="1" indent="-228600" algn="l" defTabSz="685800" rtl="0" eaLnBrk="1" fontAlgn="auto" latinLnBrk="0" hangingPunct="1">
              <a:lnSpc>
                <a:spcPct val="100000"/>
              </a:lnSpc>
              <a:spcBef>
                <a:spcPts val="0"/>
              </a:spcBef>
              <a:spcAft>
                <a:spcPts val="0"/>
              </a:spcAft>
              <a:buClrTx/>
              <a:buSzTx/>
              <a:buFont typeface="Arial" panose="020B0604020202020204" pitchFamily="34" charset="0"/>
              <a:buAutoNum type="arabicParenBoth"/>
              <a:tabLst/>
              <a:defRPr/>
            </a:pPr>
            <a:r>
              <a:rPr lang="it-CH" sz="1200" b="0" dirty="0">
                <a:latin typeface="+mn-lt"/>
              </a:rPr>
              <a:t>mediante incontri alla pari e con il coinvolgimento di bambini e giovani </a:t>
            </a:r>
            <a:r>
              <a:rPr lang="it-CH" sz="1200" b="0" i="1" dirty="0">
                <a:latin typeface="+mn-lt"/>
              </a:rPr>
              <a:t>(cfr. monitrice con i bambini nel calcio)</a:t>
            </a:r>
          </a:p>
          <a:p>
            <a:pPr marL="571500" marR="0" lvl="1" indent="-228600" algn="l" defTabSz="685800" rtl="0" eaLnBrk="1" fontAlgn="auto" latinLnBrk="0" hangingPunct="1">
              <a:lnSpc>
                <a:spcPct val="100000"/>
              </a:lnSpc>
              <a:spcBef>
                <a:spcPts val="0"/>
              </a:spcBef>
              <a:spcAft>
                <a:spcPts val="0"/>
              </a:spcAft>
              <a:buClrTx/>
              <a:buSzTx/>
              <a:buFont typeface="Arial" panose="020B0604020202020204" pitchFamily="34" charset="0"/>
              <a:buAutoNum type="arabicParenBoth"/>
              <a:tabLst/>
              <a:defRPr/>
            </a:pPr>
            <a:r>
              <a:rPr lang="it-CH" sz="1200" b="0" dirty="0">
                <a:latin typeface="+mn-lt"/>
              </a:rPr>
              <a:t>grazie alla diversità, ossia riunendo persone con tratti distintivi diversi </a:t>
            </a:r>
            <a:r>
              <a:rPr lang="it-CH" sz="1200" b="0" i="1" dirty="0">
                <a:latin typeface="+mn-lt"/>
              </a:rPr>
              <a:t>(cfr. pallacanestro, settore tifosi, persone in sedia a rotelle)</a:t>
            </a:r>
          </a:p>
          <a:p>
            <a:pPr marL="571500" marR="0" lvl="1" indent="-228600" algn="l" defTabSz="685800" rtl="0" eaLnBrk="1" fontAlgn="auto" latinLnBrk="0" hangingPunct="1">
              <a:lnSpc>
                <a:spcPct val="100000"/>
              </a:lnSpc>
              <a:spcBef>
                <a:spcPts val="0"/>
              </a:spcBef>
              <a:spcAft>
                <a:spcPts val="0"/>
              </a:spcAft>
              <a:buClrTx/>
              <a:buSzTx/>
              <a:buFont typeface="Arial" panose="020B0604020202020204" pitchFamily="34" charset="0"/>
              <a:buAutoNum type="arabicParenBoth"/>
              <a:tabLst/>
              <a:defRPr/>
            </a:pPr>
            <a:r>
              <a:rPr lang="it-CH" sz="1200" b="0" dirty="0">
                <a:latin typeface="+mn-lt"/>
              </a:rPr>
              <a:t>suscitando e mantenendo vivi la motivazione, il piacere e il senso di solidarietà </a:t>
            </a:r>
            <a:r>
              <a:rPr lang="it-CH" sz="1200" b="0" i="1" dirty="0">
                <a:latin typeface="+mn-lt"/>
              </a:rPr>
              <a:t>(cfr. settore tifosi, darsi il cinque a pallacanestro)</a:t>
            </a:r>
          </a:p>
          <a:p>
            <a:pPr marL="571500" marR="0" lvl="1" indent="-228600" algn="l" defTabSz="685800" rtl="0" eaLnBrk="1" fontAlgn="auto" latinLnBrk="0" hangingPunct="1">
              <a:lnSpc>
                <a:spcPct val="100000"/>
              </a:lnSpc>
              <a:spcBef>
                <a:spcPts val="0"/>
              </a:spcBef>
              <a:spcAft>
                <a:spcPts val="0"/>
              </a:spcAft>
              <a:buClrTx/>
              <a:buSzTx/>
              <a:buFont typeface="Arial" panose="020B0604020202020204" pitchFamily="34" charset="0"/>
              <a:buAutoNum type="arabicParenBoth"/>
              <a:tabLst/>
              <a:defRPr/>
            </a:pPr>
            <a:r>
              <a:rPr lang="it-CH" sz="1200" b="0" dirty="0">
                <a:latin typeface="+mn-lt"/>
              </a:rPr>
              <a:t>con una comunicazione aperta quando si offre aiuto </a:t>
            </a:r>
            <a:r>
              <a:rPr lang="it-CH" sz="1200" b="0" i="1" dirty="0">
                <a:latin typeface="+mn-lt"/>
              </a:rPr>
              <a:t>(cfr. ginnasta con salto mortale all’indietro).</a:t>
            </a:r>
          </a:p>
          <a:p>
            <a:pPr marL="571500" marR="0" lvl="1" indent="-228600" algn="l" defTabSz="685800" rtl="0" eaLnBrk="1" fontAlgn="auto" latinLnBrk="0" hangingPunct="1">
              <a:lnSpc>
                <a:spcPct val="100000"/>
              </a:lnSpc>
              <a:spcBef>
                <a:spcPts val="0"/>
              </a:spcBef>
              <a:spcAft>
                <a:spcPts val="0"/>
              </a:spcAft>
              <a:buClrTx/>
              <a:buSzTx/>
              <a:buFont typeface="Arial" panose="020B0604020202020204" pitchFamily="34" charset="0"/>
              <a:buAutoNum type="arabicParenBoth"/>
              <a:tabLst/>
              <a:defRPr/>
            </a:pPr>
            <a:r>
              <a:rPr lang="it-CH" sz="1200" b="0" i="0" dirty="0">
                <a:latin typeface="+mn-lt"/>
              </a:rPr>
              <a:t>…</a:t>
            </a:r>
          </a:p>
          <a:p>
            <a:pPr marL="571500" marR="0" lvl="1" indent="-228600" algn="l" defTabSz="685800" rtl="0" eaLnBrk="1" fontAlgn="auto" latinLnBrk="0" hangingPunct="1">
              <a:lnSpc>
                <a:spcPct val="100000"/>
              </a:lnSpc>
              <a:spcBef>
                <a:spcPts val="0"/>
              </a:spcBef>
              <a:spcAft>
                <a:spcPts val="0"/>
              </a:spcAft>
              <a:buClrTx/>
              <a:buSzTx/>
              <a:buFont typeface="Arial" panose="020B0604020202020204" pitchFamily="34" charset="0"/>
              <a:buAutoNum type="arabicParenBoth"/>
              <a:tabLst/>
              <a:defRPr/>
            </a:pPr>
            <a:r>
              <a:rPr lang="it-CH" sz="1200" b="0" i="0" dirty="0">
                <a:latin typeface="+mn-lt"/>
              </a:rPr>
              <a: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i="0" dirty="0">
                <a:latin typeface="+mn-lt"/>
              </a:rPr>
              <a:t>Lo sport, se gestito adeguatamente e nel rispetto dei valori propri della sua pratica, offre un potenziale e spazi di apprendimento enormi.</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i="0" dirty="0">
                <a:latin typeface="+mn-lt"/>
              </a:rPr>
              <a:t>È proprio su questo che noi puntiamo!</a:t>
            </a:r>
          </a:p>
        </p:txBody>
      </p:sp>
      <p:sp>
        <p:nvSpPr>
          <p:cNvPr id="4" name="Foliennummernplatzhalter 3"/>
          <p:cNvSpPr>
            <a:spLocks noGrp="1"/>
          </p:cNvSpPr>
          <p:nvPr>
            <p:ph type="sldNum" sz="quarter" idx="5"/>
          </p:nvPr>
        </p:nvSpPr>
        <p:spPr/>
        <p:txBody>
          <a:bodyPr/>
          <a:lstStyle/>
          <a:p>
            <a:fld id="{288E0A86-1BAE-4CD5-91FD-FEFDACC0AA5C}" type="slidenum">
              <a:rPr lang="de-DE" smtClean="0"/>
              <a:t>11</a:t>
            </a:fld>
            <a:endParaRPr lang="de-DE"/>
          </a:p>
        </p:txBody>
      </p:sp>
    </p:spTree>
    <p:extLst>
      <p:ext uri="{BB962C8B-B14F-4D97-AF65-F5344CB8AC3E}">
        <p14:creationId xmlns:p14="http://schemas.microsoft.com/office/powerpoint/2010/main" val="68448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7948" marR="0" lvl="0" indent="-17794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b="0" baseline="0"/>
              <a:t>Lo sport ha tuttavia anche le sue zone d’ombra.</a:t>
            </a:r>
          </a:p>
          <a:p>
            <a:pPr marL="177948" marR="0" lvl="0" indent="-17794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b="0" baseline="0"/>
              <a:t>Non è esente da violazioni etiche o irregolarità. </a:t>
            </a:r>
          </a:p>
          <a:p>
            <a:pPr marL="177948" marR="0" lvl="0" indent="-17794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b="0" baseline="0"/>
              <a:t>Nell’inverno 2020, nel quadro dei cosiddetti «protocolli di Macolin», suddette irregolarità sono state rese pubbliche.</a:t>
            </a:r>
          </a:p>
          <a:p>
            <a:pPr marL="177948" marR="0" lvl="0" indent="-17794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b="0" baseline="0"/>
              <a:t>Ciò ha indotto Viola Amherd, all’epoca Consigliera federale, a dare avvio a svariate misure. </a:t>
            </a:r>
          </a:p>
          <a:p>
            <a:pPr marL="177948" marR="0" lvl="0" indent="-17794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b="0" baseline="0"/>
              <a:t>Oggi non ci addentriamo nello specifico di tali misure.</a:t>
            </a:r>
          </a:p>
          <a:p>
            <a:pPr marL="177948" indent="-177948">
              <a:buFont typeface="Arial" panose="020B0604020202020204" pitchFamily="34" charset="0"/>
              <a:buChar char="•"/>
            </a:pPr>
            <a:r>
              <a:rPr lang="it-CH" b="0" baseline="0"/>
              <a:t>Rilevante per noi è il chiaro messaggio della Consigliera federale Viola Amherd. </a:t>
            </a:r>
          </a:p>
          <a:p>
            <a:pPr marL="177948" indent="-177948">
              <a:buFont typeface="Arial" panose="020B0604020202020204" pitchFamily="34" charset="0"/>
              <a:buChar char="•"/>
            </a:pPr>
            <a:r>
              <a:rPr lang="it-CH" b="0" baseline="0"/>
              <a:t>In occasione della conferenza stampa tenutasi a novembre 2021, la dignità delle persone è stata posta al centro: </a:t>
            </a:r>
            <a:r>
              <a:rPr lang="it-CH" b="0"/>
              <a:t>«Noi non lo vogliamo [lo sport di prestazione] a qualsiasi costo. La dignità delle atlete e degli atleti è al primo posto e prevale quindi anche sui risultati.»</a:t>
            </a:r>
          </a:p>
          <a:p>
            <a:pPr marL="177948" indent="-177948">
              <a:buFont typeface="Arial" panose="020B0604020202020204" pitchFamily="34" charset="0"/>
              <a:buChar char="•"/>
            </a:pPr>
            <a:r>
              <a:rPr lang="it-CH" b="0" baseline="0"/>
              <a:t>Questo diritto spetta a tutte le persone coinvolte nello sport, quindi anche a te, nella tua funzione di ... </a:t>
            </a:r>
            <a:r>
              <a:rPr lang="it-CH" b="0" i="1" baseline="0"/>
              <a:t>(Indicare la funzione dei/delle partecipanti, così da rivolgersi loro direttamente)</a:t>
            </a:r>
          </a:p>
          <a:p>
            <a:endParaRPr lang="de-DE"/>
          </a:p>
        </p:txBody>
      </p:sp>
      <p:sp>
        <p:nvSpPr>
          <p:cNvPr id="4" name="Foliennummernplatzhalter 3"/>
          <p:cNvSpPr>
            <a:spLocks noGrp="1"/>
          </p:cNvSpPr>
          <p:nvPr>
            <p:ph type="sldNum" sz="quarter" idx="5"/>
          </p:nvPr>
        </p:nvSpPr>
        <p:spPr/>
        <p:txBody>
          <a:bodyPr/>
          <a:lstStyle/>
          <a:p>
            <a:fld id="{288E0A86-1BAE-4CD5-91FD-FEFDACC0AA5C}" type="slidenum">
              <a:rPr lang="de-DE" smtClean="0"/>
              <a:t>12</a:t>
            </a:fld>
            <a:endParaRPr lang="de-DE"/>
          </a:p>
        </p:txBody>
      </p:sp>
    </p:spTree>
    <p:extLst>
      <p:ext uri="{BB962C8B-B14F-4D97-AF65-F5344CB8AC3E}">
        <p14:creationId xmlns:p14="http://schemas.microsoft.com/office/powerpoint/2010/main" val="4215169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it-CH" sz="1200" i="1" dirty="0"/>
              <a:t>Introduzione mediante una vignetta elaborata in precedenza (scenario esemplificativo dettagliato).</a:t>
            </a:r>
          </a:p>
          <a:p>
            <a:pPr marL="171450" indent="-171450">
              <a:buFont typeface="Arial" panose="020B0604020202020204" pitchFamily="34" charset="0"/>
              <a:buChar char="•"/>
            </a:pPr>
            <a:r>
              <a:rPr lang="it-CH" sz="1200" i="1" dirty="0"/>
              <a:t>Obiettivo di questa unità: </a:t>
            </a:r>
            <a:r>
              <a:rPr lang="it-CH" sz="1200" b="0" i="1" dirty="0">
                <a:solidFill>
                  <a:schemeClr val="tx1"/>
                </a:solidFill>
                <a:latin typeface="+mn-lt"/>
                <a:ea typeface="+mn-ea"/>
                <a:cs typeface="+mn-cs"/>
              </a:rPr>
              <a:t>circoscrivere lo scenario esemplificativo e comprendere il sistema.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i="1" dirty="0"/>
              <a:t>Gli scenari esemplificativi sono disponibili presso </a:t>
            </a:r>
            <a:r>
              <a:rPr lang="it-CH" sz="1200" b="0" i="1" dirty="0" err="1"/>
              <a:t>mobilesport</a:t>
            </a:r>
            <a:r>
              <a:rPr lang="it-CH" sz="1200" b="0" i="1" dirty="0"/>
              <a:t> (cfr. link nella guida).</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i="1" dirty="0"/>
              <a:t>Una panoramica aiuta nell'effettuare una scelta (cfr. </a:t>
            </a:r>
            <a:r>
              <a:rPr lang="it-CH" sz="1200" b="0" i="1" dirty="0" err="1"/>
              <a:t>ink</a:t>
            </a:r>
            <a:r>
              <a:rPr lang="it-CH" sz="1200" b="0" i="1" dirty="0"/>
              <a:t> nella guida). La funzione Filtro consente di selezionare un esempio adeguato.</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i="1" dirty="0"/>
              <a:t>Sono presenti esempi per lo sport di prestazione e per quello popolare, diversificati per fasce d’età e vertenti su più temi.</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i="1" dirty="0"/>
              <a:t>Il/la responsabile del corso stampa lo scenario esemplificativo scelto per ogni partecipante (non colorato).</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i="1" dirty="0"/>
              <a:t>Per la preparazione, il/la responsabile del corso dispone di una «soluzione» per gli scenari esemplificativi nonché di informazioni di base di natura pedagogica, legale e organizzativa (cfr. link nella guida).</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i="1" dirty="0"/>
              <a:t>Il/la responsabile del corso, attingendo alla soluzione, selezionerà i messaggio chiave che desidera condividere con i/le partecipanti.</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CH" sz="1200" i="1" dirty="0"/>
          </a:p>
          <a:p>
            <a:pPr marL="171450" indent="-171450">
              <a:buFont typeface="Arial" panose="020B0604020202020204" pitchFamily="34" charset="0"/>
              <a:buChar char="•"/>
            </a:pPr>
            <a:r>
              <a:rPr lang="it-CH" sz="1200" i="0" dirty="0"/>
              <a:t>Iniziamo ora con uno scenario esemplificativo.</a:t>
            </a:r>
          </a:p>
          <a:p>
            <a:pPr marL="171450" indent="-171450">
              <a:buFont typeface="Arial" panose="020B0604020202020204" pitchFamily="34" charset="0"/>
              <a:buChar char="•"/>
            </a:pPr>
            <a:r>
              <a:rPr lang="it-CH" sz="1200" i="0" dirty="0"/>
              <a:t>Leggete attentamente l’esempio.</a:t>
            </a:r>
          </a:p>
          <a:p>
            <a:pPr marL="0" indent="0">
              <a:buFont typeface="Arial" panose="020B0604020202020204" pitchFamily="34" charset="0"/>
              <a:buNone/>
            </a:pPr>
            <a:endParaRPr lang="de-CH" sz="1200" i="0" dirty="0"/>
          </a:p>
          <a:p>
            <a:pPr marL="171450" indent="-171450">
              <a:buFont typeface="Arial" panose="020B0604020202020204" pitchFamily="34" charset="0"/>
              <a:buChar char="•"/>
            </a:pPr>
            <a:r>
              <a:rPr lang="it-CH" sz="1200" i="1" dirty="0"/>
              <a:t>Concedere ca. 5 min. per la lettura. Mostrare in seguito le domande esposte nella diapositiva seguente.</a:t>
            </a:r>
          </a:p>
        </p:txBody>
      </p:sp>
      <p:sp>
        <p:nvSpPr>
          <p:cNvPr id="4" name="Foliennummernplatzhalter 3"/>
          <p:cNvSpPr>
            <a:spLocks noGrp="1"/>
          </p:cNvSpPr>
          <p:nvPr>
            <p:ph type="sldNum" sz="quarter" idx="5"/>
          </p:nvPr>
        </p:nvSpPr>
        <p:spPr/>
        <p:txBody>
          <a:bodyPr/>
          <a:lstStyle/>
          <a:p>
            <a:fld id="{288E0A86-1BAE-4CD5-91FD-FEFDACC0AA5C}" type="slidenum">
              <a:rPr lang="de-DE" smtClean="0"/>
              <a:t>13</a:t>
            </a:fld>
            <a:endParaRPr lang="de-DE"/>
          </a:p>
        </p:txBody>
      </p:sp>
    </p:spTree>
    <p:extLst>
      <p:ext uri="{BB962C8B-B14F-4D97-AF65-F5344CB8AC3E}">
        <p14:creationId xmlns:p14="http://schemas.microsoft.com/office/powerpoint/2010/main" val="3403306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it-CH" sz="1200" i="1" dirty="0">
                <a:latin typeface="+mn-lt"/>
              </a:rPr>
              <a:t>Il/la responsabile del corso inserisce nella diapositiva il nome dell’atleta attingendo all’esempio scelto.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i="1" dirty="0">
                <a:latin typeface="+mn-lt"/>
              </a:rPr>
              <a:t>In prima battuta, si procederà a una breve autoriflessione a uno scambio d'opinione a bassa voce (a coppie). Metodologia</a:t>
            </a:r>
            <a:r>
              <a:rPr lang="it-CH" sz="1200" b="0" i="0" dirty="0">
                <a:latin typeface="+mn-lt"/>
              </a:rPr>
              <a:t> </a:t>
            </a:r>
            <a:r>
              <a:rPr lang="it-CH" sz="1200" b="0" i="0" u="sng" strike="noStrike" dirty="0" err="1">
                <a:solidFill>
                  <a:srgbClr val="0563C1"/>
                </a:solidFill>
                <a:latin typeface="+mn-lt"/>
                <a:hlinkClick r:id="rId3"/>
              </a:rPr>
              <a:t>Think</a:t>
            </a:r>
            <a:r>
              <a:rPr lang="it-CH" sz="1200" b="0" i="0" u="sng" strike="noStrike" dirty="0">
                <a:solidFill>
                  <a:srgbClr val="0563C1"/>
                </a:solidFill>
                <a:latin typeface="+mn-lt"/>
                <a:hlinkClick r:id="rId3"/>
              </a:rPr>
              <a:t>-</a:t>
            </a:r>
            <a:r>
              <a:rPr lang="it-CH" sz="1200" b="0" i="0" u="sng" strike="noStrike" dirty="0" err="1">
                <a:solidFill>
                  <a:srgbClr val="0563C1"/>
                </a:solidFill>
                <a:latin typeface="+mn-lt"/>
                <a:hlinkClick r:id="rId3"/>
              </a:rPr>
              <a:t>pair</a:t>
            </a:r>
            <a:r>
              <a:rPr lang="it-CH" sz="1200" b="0" i="0" u="sng" strike="noStrike" dirty="0">
                <a:solidFill>
                  <a:srgbClr val="0563C1"/>
                </a:solidFill>
                <a:latin typeface="+mn-lt"/>
                <a:hlinkClick r:id="rId3"/>
              </a:rPr>
              <a:t>-share</a:t>
            </a:r>
            <a:r>
              <a:rPr lang="it-CH" sz="1200" b="0" i="0" dirty="0">
                <a:solidFill>
                  <a:srgbClr val="000000"/>
                </a:solidFill>
                <a:latin typeface="+mn-lt"/>
              </a:rPr>
              <a:t> </a:t>
            </a:r>
            <a:r>
              <a:rPr lang="it-CH" sz="1200" b="0" i="1" dirty="0">
                <a:solidFill>
                  <a:srgbClr val="000000"/>
                </a:solidFill>
                <a:latin typeface="+mn-lt"/>
              </a:rPr>
              <a:t>(cfr. link nella guida).</a:t>
            </a:r>
          </a:p>
          <a:p>
            <a:pPr marL="171450" indent="-171450">
              <a:buFont typeface="Arial" panose="020B0604020202020204" pitchFamily="34" charset="0"/>
              <a:buChar char="•"/>
            </a:pPr>
            <a:r>
              <a:rPr lang="it-CH" sz="1200" i="1" dirty="0">
                <a:latin typeface="+mn-lt"/>
              </a:rPr>
              <a:t>Dare spazio in tal modo alle impressioni, generare empatia e solidarietà.</a:t>
            </a:r>
          </a:p>
          <a:p>
            <a:pPr marL="0" indent="0">
              <a:buFont typeface="Arial" panose="020B0604020202020204" pitchFamily="34" charset="0"/>
              <a:buNone/>
            </a:pPr>
            <a:endParaRPr lang="de-CH" sz="1200" i="1" dirty="0">
              <a:latin typeface="+mn-lt"/>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i="0" dirty="0">
                <a:latin typeface="+mn-lt"/>
              </a:rPr>
              <a:t>Le domande visualizzate fungono da stimolo per la vostra discussione. Non è necessario rispondere a tutte le domande.</a:t>
            </a:r>
          </a:p>
          <a:p>
            <a:pPr marL="171450" indent="-171450">
              <a:buFont typeface="Arial" panose="020B0604020202020204" pitchFamily="34" charset="0"/>
              <a:buChar char="•"/>
            </a:pPr>
            <a:endParaRPr lang="de-CH" sz="1200" i="1" dirty="0">
              <a:latin typeface="+mn-lt"/>
            </a:endParaRPr>
          </a:p>
          <a:p>
            <a:pPr marL="171450" indent="-171450">
              <a:buFont typeface="Arial" panose="020B0604020202020204" pitchFamily="34" charset="0"/>
              <a:buChar char="•"/>
            </a:pPr>
            <a:r>
              <a:rPr lang="it-CH" sz="1200" i="1" dirty="0">
                <a:latin typeface="+mn-lt"/>
              </a:rPr>
              <a:t>Decorsi al massimo 10 min., procedere alla discussione in piccoli gruppi (max. 5 persone).</a:t>
            </a:r>
          </a:p>
          <a:p>
            <a:pPr marL="0" indent="0">
              <a:buFont typeface="Arial" panose="020B0604020202020204" pitchFamily="34" charset="0"/>
              <a:buNone/>
            </a:pPr>
            <a:endParaRPr lang="de-CH" sz="1200" i="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CH" sz="1200" b="1" i="1" dirty="0">
                <a:latin typeface="+mn-lt"/>
                <a:ea typeface="Calibri" panose="020F0502020204030204" pitchFamily="34" charset="0"/>
                <a:cs typeface="Arial" panose="020B0604020202020204" pitchFamily="34" charset="0"/>
              </a:rPr>
              <a:t>«Inversione di colpa»/ «</a:t>
            </a:r>
            <a:r>
              <a:rPr lang="it-CH" sz="1200" b="1" i="1" dirty="0" err="1">
                <a:latin typeface="+mn-lt"/>
                <a:ea typeface="Calibri" panose="020F0502020204030204" pitchFamily="34" charset="0"/>
                <a:cs typeface="Arial" panose="020B0604020202020204" pitchFamily="34" charset="0"/>
              </a:rPr>
              <a:t>Bagatellizzazione</a:t>
            </a:r>
            <a:r>
              <a:rPr lang="it-CH" sz="1200" b="1" i="1" dirty="0">
                <a:latin typeface="+mn-lt"/>
                <a:ea typeface="Calibri" panose="020F0502020204030204" pitchFamily="34" charset="0"/>
                <a:cs typeface="Arial" panose="020B0604020202020204" pitchFamily="34" charset="0"/>
              </a:rPr>
              <a:t>» / «Spostamento dei ruoli»</a:t>
            </a:r>
          </a:p>
          <a:p>
            <a:r>
              <a:rPr lang="it-CH" sz="1200" i="1" dirty="0">
                <a:latin typeface="+mn-lt"/>
                <a:ea typeface="Calibri" panose="020F0502020204030204" pitchFamily="34" charset="0"/>
              </a:rPr>
              <a:t>Nell’esecuzione di questo modulo potrebbero palesarsi resistenze da parte dei/delle partecipanti, ad es. </a:t>
            </a:r>
          </a:p>
          <a:p>
            <a:pPr marL="171450" indent="-171450">
              <a:buFont typeface="Arial" panose="020B0604020202020204" pitchFamily="34" charset="0"/>
              <a:buChar char="•"/>
            </a:pPr>
            <a:r>
              <a:rPr lang="it-CH" sz="1200" i="1" dirty="0">
                <a:latin typeface="+mn-lt"/>
                <a:ea typeface="Calibri" panose="020F0502020204030204" pitchFamily="34" charset="0"/>
              </a:rPr>
              <a:t>un’«inversione di colpa»: perché l’atleta non ha detto nulla? Perché l'atleta non ha smesso quando per lui/lei è diventato eccessivo?</a:t>
            </a:r>
          </a:p>
          <a:p>
            <a:pPr marL="171450" indent="-171450">
              <a:buFont typeface="Arial" panose="020B0604020202020204" pitchFamily="34" charset="0"/>
              <a:buChar char="•"/>
            </a:pPr>
            <a:r>
              <a:rPr lang="it-CH" sz="1200" i="1" dirty="0">
                <a:latin typeface="+mn-lt"/>
                <a:ea typeface="Calibri" panose="020F0502020204030204" pitchFamily="34" charset="0"/>
              </a:rPr>
              <a:t>la ricerca di «scappatoie»: «Sì, non era poi così grave» o affermazioni generiche del tipo «D’ora in poi non toccherò più nessuno».</a:t>
            </a:r>
          </a:p>
          <a:p>
            <a:pPr marL="171450" indent="-171450">
              <a:buFont typeface="Arial" panose="020B0604020202020204" pitchFamily="34" charset="0"/>
              <a:buChar char="•"/>
            </a:pPr>
            <a:r>
              <a:rPr lang="it-CH" sz="1200" i="1" dirty="0">
                <a:latin typeface="+mn-lt"/>
                <a:ea typeface="Calibri" panose="020F0502020204030204" pitchFamily="34" charset="0"/>
              </a:rPr>
              <a:t>Negazione dell'accaduto (ingenuità): «Non credo che ciò sia già accaduto o possa accadere da noi (in ambito sportivo o in Svizzera). </a:t>
            </a:r>
          </a:p>
          <a:p>
            <a:pPr marL="457200"/>
            <a:r>
              <a:rPr lang="it-CH" sz="1200" i="1" dirty="0">
                <a:latin typeface="+mn-lt"/>
                <a:ea typeface="Calibri" panose="020F0502020204030204" pitchFamily="34" charset="0"/>
              </a:rPr>
              <a:t> </a:t>
            </a:r>
          </a:p>
          <a:p>
            <a:r>
              <a:rPr lang="it-CH" sz="1200" i="1" dirty="0">
                <a:latin typeface="+mn-lt"/>
                <a:ea typeface="Calibri" panose="020F0502020204030204" pitchFamily="34" charset="0"/>
              </a:rPr>
              <a:t>In suddette eventualità, il/la responsabile del corso deve adottare una posizione chiara. Tutti gli esempi sono stati controllati per quanto concerne la loro rilevanza nel contesto svizzero e sono frutto di colloqui con persone attive nello sport svizzero. Ci si deve adoperare affinché i/le partecipanti si concentrino sull’argomento e non su operazioni sterili. Una moderazione mirata è essenziale. Quale aiuto per gli scenari esemplificativi sono disponibili informazioni di base di natura specialistica. </a:t>
            </a:r>
          </a:p>
          <a:p>
            <a:endParaRPr lang="de-CH" sz="1200" i="1" dirty="0">
              <a:effectLst/>
              <a:latin typeface="+mn-lt"/>
              <a:ea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it-CH" sz="1200" b="0" i="1" dirty="0">
                <a:latin typeface="+mn-lt"/>
                <a:ea typeface="Calibri" panose="020F0502020204030204" pitchFamily="34" charset="0"/>
                <a:cs typeface="Arial" panose="020B0604020202020204" pitchFamily="34" charset="0"/>
              </a:rPr>
              <a:t>Se nella discussione viene affermato che l’atleta avrebbe potuto dire o fare qualcosa, è necessario un «posizionamento» da parte del/della responsabile del corso ed è importante attenersi alle indicazioni seguenti: </a:t>
            </a:r>
          </a:p>
          <a:p>
            <a:pPr marL="228600" marR="0" lvl="0" indent="-228600" algn="l" defTabSz="685800" rtl="0" eaLnBrk="1" fontAlgn="auto" latinLnBrk="0" hangingPunct="1">
              <a:lnSpc>
                <a:spcPct val="100000"/>
              </a:lnSpc>
              <a:spcBef>
                <a:spcPts val="0"/>
              </a:spcBef>
              <a:spcAft>
                <a:spcPts val="0"/>
              </a:spcAft>
              <a:buClrTx/>
              <a:buSzTx/>
              <a:buFont typeface="Arial" panose="020B0604020202020204" pitchFamily="34" charset="0"/>
              <a:buAutoNum type="arabicParenR"/>
              <a:tabLst/>
              <a:defRPr/>
            </a:pPr>
            <a:r>
              <a:rPr lang="it-CH" sz="1200" b="0" i="1" dirty="0">
                <a:latin typeface="+mn-lt"/>
                <a:ea typeface="Calibri" panose="020F0502020204030204" pitchFamily="34" charset="0"/>
                <a:cs typeface="Arial" panose="020B0604020202020204" pitchFamily="34" charset="0"/>
              </a:rPr>
              <a:t>Mettersi nei panni della persona «più debole»</a:t>
            </a:r>
          </a:p>
          <a:p>
            <a:pPr marL="228600" marR="0" lvl="0" indent="-228600" algn="l" defTabSz="685800" rtl="0" eaLnBrk="1" fontAlgn="auto" latinLnBrk="0" hangingPunct="1">
              <a:lnSpc>
                <a:spcPct val="100000"/>
              </a:lnSpc>
              <a:spcBef>
                <a:spcPts val="0"/>
              </a:spcBef>
              <a:spcAft>
                <a:spcPts val="0"/>
              </a:spcAft>
              <a:buClrTx/>
              <a:buSzTx/>
              <a:buFont typeface="Arial" panose="020B0604020202020204" pitchFamily="34" charset="0"/>
              <a:buAutoNum type="arabicParenR"/>
              <a:tabLst/>
              <a:defRPr/>
            </a:pPr>
            <a:r>
              <a:rPr lang="it-CH" sz="1200" b="0" i="1" dirty="0">
                <a:latin typeface="+mn-lt"/>
                <a:ea typeface="Calibri" panose="020F0502020204030204" pitchFamily="34" charset="0"/>
                <a:cs typeface="Arial" panose="020B0604020202020204" pitchFamily="34" charset="0"/>
              </a:rPr>
              <a:t>Le persone che detengono una posizione di potere sono responsabili, vale a dire che deve anzitutto essere messo in moto un cambiamento/apprendimento</a:t>
            </a:r>
          </a:p>
          <a:p>
            <a:pPr marL="228600" marR="0" lvl="0" indent="-228600" algn="l" defTabSz="685800" rtl="0" eaLnBrk="1" fontAlgn="auto" latinLnBrk="0" hangingPunct="1">
              <a:lnSpc>
                <a:spcPct val="100000"/>
              </a:lnSpc>
              <a:spcBef>
                <a:spcPts val="0"/>
              </a:spcBef>
              <a:spcAft>
                <a:spcPts val="0"/>
              </a:spcAft>
              <a:buClrTx/>
              <a:buSzTx/>
              <a:buFont typeface="Arial" panose="020B0604020202020204" pitchFamily="34" charset="0"/>
              <a:buAutoNum type="arabicParenR"/>
              <a:tabLst/>
              <a:defRPr/>
            </a:pPr>
            <a:r>
              <a:rPr lang="it-CH" sz="1200" b="0" i="1" dirty="0">
                <a:latin typeface="+mn-lt"/>
                <a:ea typeface="Calibri" panose="020F0502020204030204" pitchFamily="34" charset="0"/>
                <a:cs typeface="Arial" panose="020B0604020202020204" pitchFamily="34" charset="0"/>
              </a:rPr>
              <a:t>Il cambiamento non deve essere focalizzato sull’atleta</a:t>
            </a:r>
          </a:p>
          <a:p>
            <a:pPr marL="228600" marR="0" lvl="0" indent="-228600" algn="l" defTabSz="685800" rtl="0" eaLnBrk="1" fontAlgn="auto" latinLnBrk="0" hangingPunct="1">
              <a:lnSpc>
                <a:spcPct val="100000"/>
              </a:lnSpc>
              <a:spcBef>
                <a:spcPts val="0"/>
              </a:spcBef>
              <a:spcAft>
                <a:spcPts val="0"/>
              </a:spcAft>
              <a:buClrTx/>
              <a:buSzTx/>
              <a:buFont typeface="Arial" panose="020B0604020202020204" pitchFamily="34" charset="0"/>
              <a:buAutoNum type="arabicParenR"/>
              <a:tabLst/>
              <a:defRPr/>
            </a:pPr>
            <a:r>
              <a:rPr lang="it-CH" sz="1200" b="0" i="1" dirty="0">
                <a:latin typeface="+mn-lt"/>
                <a:ea typeface="Calibri" panose="020F0502020204030204" pitchFamily="34" charset="0"/>
                <a:cs typeface="Arial" panose="020B0604020202020204" pitchFamily="34" charset="0"/>
              </a:rPr>
              <a:t>Ovviamente è altresì utile rafforzare l’atleta </a:t>
            </a:r>
          </a:p>
        </p:txBody>
      </p:sp>
      <p:sp>
        <p:nvSpPr>
          <p:cNvPr id="4" name="Foliennummernplatzhalter 3"/>
          <p:cNvSpPr>
            <a:spLocks noGrp="1"/>
          </p:cNvSpPr>
          <p:nvPr>
            <p:ph type="sldNum" sz="quarter" idx="5"/>
          </p:nvPr>
        </p:nvSpPr>
        <p:spPr/>
        <p:txBody>
          <a:bodyPr/>
          <a:lstStyle/>
          <a:p>
            <a:fld id="{288E0A86-1BAE-4CD5-91FD-FEFDACC0AA5C}" type="slidenum">
              <a:rPr lang="de-DE" smtClean="0"/>
              <a:t>14</a:t>
            </a:fld>
            <a:endParaRPr lang="de-DE" dirty="0"/>
          </a:p>
        </p:txBody>
      </p:sp>
    </p:spTree>
    <p:extLst>
      <p:ext uri="{BB962C8B-B14F-4D97-AF65-F5344CB8AC3E}">
        <p14:creationId xmlns:p14="http://schemas.microsoft.com/office/powerpoint/2010/main" val="1491290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it-CH" i="1"/>
              <a:t>Proseguire la discussione in piccoli gruppi (max. 5 persone)</a:t>
            </a:r>
          </a:p>
          <a:p>
            <a:pPr marL="171450" indent="-171450">
              <a:buFont typeface="Arial" panose="020B0604020202020204" pitchFamily="34" charset="0"/>
              <a:buChar char="•"/>
            </a:pPr>
            <a:r>
              <a:rPr lang="it-CH" i="1"/>
              <a:t>Ingenerare comprensione per la complessità e per le dinamiche</a:t>
            </a:r>
          </a:p>
          <a:p>
            <a:pPr marL="171450" indent="-171450">
              <a:buFont typeface="Arial" panose="020B0604020202020204" pitchFamily="34" charset="0"/>
              <a:buChar char="•"/>
            </a:pPr>
            <a:r>
              <a:rPr lang="it-CH" i="1"/>
              <a:t>Decorsi al massimo 20 min., procedere alla discussione plenaria nonché a una prima valutazione generale.</a:t>
            </a:r>
          </a:p>
          <a:p>
            <a:pPr marL="0" indent="0">
              <a:buFont typeface="Arial" panose="020B0604020202020204" pitchFamily="34" charset="0"/>
              <a:buNone/>
            </a:pPr>
            <a:endParaRPr lang="de-CH" i="1"/>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i="0">
                <a:latin typeface="+mn-lt"/>
              </a:rPr>
              <a:t>Le domande visualizzate fungono da spunto per le vostre discussioni. Non è necessario rispondere a tutte le domande.</a:t>
            </a:r>
          </a:p>
        </p:txBody>
      </p:sp>
      <p:sp>
        <p:nvSpPr>
          <p:cNvPr id="4" name="Foliennummernplatzhalter 3"/>
          <p:cNvSpPr>
            <a:spLocks noGrp="1"/>
          </p:cNvSpPr>
          <p:nvPr>
            <p:ph type="sldNum" sz="quarter" idx="5"/>
          </p:nvPr>
        </p:nvSpPr>
        <p:spPr/>
        <p:txBody>
          <a:bodyPr/>
          <a:lstStyle/>
          <a:p>
            <a:fld id="{288E0A86-1BAE-4CD5-91FD-FEFDACC0AA5C}" type="slidenum">
              <a:rPr lang="de-DE" smtClean="0"/>
              <a:t>15</a:t>
            </a:fld>
            <a:endParaRPr lang="de-DE"/>
          </a:p>
        </p:txBody>
      </p:sp>
    </p:spTree>
    <p:extLst>
      <p:ext uri="{BB962C8B-B14F-4D97-AF65-F5344CB8AC3E}">
        <p14:creationId xmlns:p14="http://schemas.microsoft.com/office/powerpoint/2010/main" val="1245139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it-CH" sz="1200" i="1" dirty="0">
                <a:latin typeface="+mn-lt"/>
                <a:cs typeface="Arial" panose="020B0604020202020204" pitchFamily="34" charset="0"/>
              </a:rPr>
              <a:t>In riunione plenaria, riassumere brevemente le conoscenze acquisite e le connessioni individuate nelle discussioni di gruppo.</a:t>
            </a:r>
          </a:p>
          <a:p>
            <a:pPr marL="0" indent="0">
              <a:buFont typeface="Arial" panose="020B0604020202020204" pitchFamily="34" charset="0"/>
              <a:buNone/>
            </a:pPr>
            <a:r>
              <a:rPr lang="it-CH" sz="1200" i="1" dirty="0">
                <a:latin typeface="+mn-lt"/>
                <a:cs typeface="Arial" panose="020B0604020202020204" pitchFamily="34" charset="0"/>
              </a:rPr>
              <a:t>Excursus generale sui concetti di potere, ideali, vicinanza e pressione e sulla loro importanza (idealmente, integrandovi esempi concreti in ambo le accezioni, ossia positiva e negativa)</a:t>
            </a:r>
          </a:p>
          <a:p>
            <a:pPr marL="0" indent="0">
              <a:buFont typeface="Arial" panose="020B0604020202020204" pitchFamily="34" charset="0"/>
              <a:buNone/>
            </a:pPr>
            <a:endParaRPr lang="de-CH" sz="1200" i="1" dirty="0">
              <a:latin typeface="+mn-lt"/>
              <a:cs typeface="Arial" panose="020B0604020202020204" pitchFamily="34" charset="0"/>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dirty="0">
                <a:latin typeface="+mn-lt"/>
                <a:ea typeface="Calibri" panose="020F0502020204030204" pitchFamily="34" charset="0"/>
                <a:cs typeface="Arial" panose="020B0604020202020204" pitchFamily="34" charset="0"/>
              </a:rPr>
              <a:t>Sovente non è possibile scindere in modo netto potere, ideali, vicinanza e pressione. </a:t>
            </a:r>
            <a:r>
              <a:rPr lang="it-CH" sz="1200" dirty="0">
                <a:latin typeface="+mn-lt"/>
                <a:ea typeface="Calibri" panose="020F0502020204030204" pitchFamily="34" charset="0"/>
                <a:cs typeface="Arial" panose="020B0604020202020204" pitchFamily="34" charset="0"/>
              </a:rPr>
              <a:t>Il potere ha anche a che fare con la pressione, la vicinanza con la dipendenza e il potere, e così via: ad esempio, con l’instaurazione di un clima all’insegna della pressione si profilano anche altri rischi.</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CH" sz="1200" b="0" dirty="0">
              <a:effectLst/>
              <a:latin typeface="+mn-lt"/>
              <a:ea typeface="Calibri" panose="020F050202020403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it-CH" sz="1200" b="1" dirty="0">
                <a:latin typeface="+mn-lt"/>
                <a:ea typeface="Calibri" panose="020F0502020204030204" pitchFamily="34" charset="0"/>
                <a:cs typeface="Arial" panose="020B0604020202020204" pitchFamily="34" charset="0"/>
              </a:rPr>
              <a:t>POTERE</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dirty="0">
                <a:solidFill>
                  <a:srgbClr val="000000"/>
                </a:solidFill>
                <a:cs typeface="Arial" panose="020B0604020202020204" pitchFamily="34" charset="0"/>
              </a:rPr>
              <a:t>Il potere consente di indurre cambiamenti positivi.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dirty="0">
                <a:solidFill>
                  <a:srgbClr val="000000"/>
                </a:solidFill>
                <a:cs typeface="Arial" panose="020B0604020202020204" pitchFamily="34" charset="0"/>
              </a:rPr>
              <a:t>Con il potere posso influire sul pensiero, sulle sensazioni e sul modo di agire degli altri, ad es. contribuendo al loro sviluppo personale.</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dirty="0">
                <a:solidFill>
                  <a:srgbClr val="000000"/>
                </a:solidFill>
                <a:cs typeface="Arial" panose="020B0604020202020204" pitchFamily="34" charset="0"/>
              </a:rPr>
              <a:t>Il potere necessita della partecipazione. Ad esempio, gli sportive e le sportive devono poter esprimere la loro opinione, avere voce in capitolo e partecipare alle decisioni.</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dirty="0">
                <a:latin typeface="+mn-lt"/>
                <a:ea typeface="Calibri" panose="020F0502020204030204" pitchFamily="34" charset="0"/>
                <a:cs typeface="Arial" panose="020B0604020202020204" pitchFamily="34" charset="0"/>
              </a:rPr>
              <a:t>Il potere implica una maggiore responsabilità. Ciò significa che io devo essere più cauto, ad es. quando promuovo degli ideali.</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dirty="0">
                <a:solidFill>
                  <a:srgbClr val="000000"/>
                </a:solidFill>
                <a:latin typeface="+mn-lt"/>
                <a:cs typeface="Arial" panose="020B0604020202020204" pitchFamily="34" charset="0"/>
              </a:rPr>
              <a:t>Purtroppo, sovente si abusa del potere, ledendo la dignità delle persone. </a:t>
            </a:r>
            <a:r>
              <a:rPr lang="it-CH" sz="1200" b="0" i="0" dirty="0">
                <a:solidFill>
                  <a:srgbClr val="000000"/>
                </a:solidFill>
                <a:latin typeface="+mn-lt"/>
                <a:cs typeface="Arial" panose="020B0604020202020204" pitchFamily="34" charset="0"/>
              </a:rPr>
              <a:t>Il potere viene esercitato in tutte le relazioni e in tutte le strutture del sistema sportivo. </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CH" sz="1200" b="0" i="0" dirty="0">
              <a:solidFill>
                <a:srgbClr val="000000"/>
              </a:solidFill>
              <a:effectLst/>
              <a:latin typeface="+mn-lt"/>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it-CH" sz="1200" b="1" i="0" dirty="0">
                <a:solidFill>
                  <a:srgbClr val="000000"/>
                </a:solidFill>
                <a:latin typeface="+mn-lt"/>
                <a:cs typeface="Arial" panose="020B0604020202020204" pitchFamily="34" charset="0"/>
              </a:rPr>
              <a:t>IDEALI</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dirty="0">
                <a:solidFill>
                  <a:srgbClr val="000000"/>
                </a:solidFill>
                <a:cs typeface="Arial" panose="020B0604020202020204" pitchFamily="34" charset="0"/>
              </a:rPr>
              <a:t>Gli ideali hanno un ruolo importante nello sport.</a:t>
            </a:r>
            <a:r>
              <a:rPr lang="it-CH" sz="1200" b="0" dirty="0">
                <a:solidFill>
                  <a:srgbClr val="000000"/>
                </a:solidFill>
                <a:cs typeface="Arial" panose="020B0604020202020204" pitchFamily="34" charset="0"/>
              </a:rPr>
              <a:t>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dirty="0">
                <a:solidFill>
                  <a:srgbClr val="000000"/>
                </a:solidFill>
                <a:cs typeface="Arial" panose="020B0604020202020204" pitchFamily="34" charset="0"/>
              </a:rPr>
              <a:t>Stimolano ad ambire ai miglioramenti e a dare il meglio di sé.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dirty="0">
                <a:solidFill>
                  <a:srgbClr val="000000"/>
                </a:solidFill>
                <a:latin typeface="+mn-lt"/>
                <a:cs typeface="Arial" panose="020B0604020202020204" pitchFamily="34" charset="0"/>
              </a:rPr>
              <a:t>Alcuni incentivano lo spirito di squadra e uno sviluppo sano. Altri, tuttavia, possono portare a visioni estreme (come «l’ossessione per la dieta», il motto «no </a:t>
            </a:r>
            <a:r>
              <a:rPr lang="it-CH" sz="1200" b="0" dirty="0" err="1">
                <a:solidFill>
                  <a:srgbClr val="000000"/>
                </a:solidFill>
                <a:latin typeface="+mn-lt"/>
                <a:cs typeface="Arial" panose="020B0604020202020204" pitchFamily="34" charset="0"/>
              </a:rPr>
              <a:t>pain</a:t>
            </a:r>
            <a:r>
              <a:rPr lang="it-CH" sz="1200" b="0" dirty="0">
                <a:solidFill>
                  <a:srgbClr val="000000"/>
                </a:solidFill>
                <a:latin typeface="+mn-lt"/>
                <a:cs typeface="Arial" panose="020B0604020202020204" pitchFamily="34" charset="0"/>
              </a:rPr>
              <a:t>, no gain» o la spinta a superare costantemente i propri limiti).</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dirty="0">
                <a:latin typeface="+mn-lt"/>
                <a:ea typeface="Calibri" panose="020F0502020204030204" pitchFamily="34" charset="0"/>
                <a:cs typeface="Arial" panose="020B0604020202020204" pitchFamily="34" charset="0"/>
              </a:rPr>
              <a:t>Gli ideali sono ovunque. Talvolta non li riconosciamo (più) poiché sono stati «tradotti in norme» (ad es. le categorie di peso in ambito sportivo). È quindi importante incentivare un pensiero critico riguardo agli ideali.</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solidFill>
                <a:srgbClr val="000000"/>
              </a:solidFill>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it-CH" sz="1200" b="1" dirty="0">
                <a:solidFill>
                  <a:srgbClr val="000000"/>
                </a:solidFill>
                <a:cs typeface="Arial" panose="020B0604020202020204" pitchFamily="34" charset="0"/>
              </a:rPr>
              <a:t>VICINANZA</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dirty="0">
                <a:solidFill>
                  <a:srgbClr val="000000"/>
                </a:solidFill>
                <a:cs typeface="Arial" panose="020B0604020202020204" pitchFamily="34" charset="0"/>
              </a:rPr>
              <a:t>Nello sport le relazioni reciproche sono importanti.</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dirty="0">
                <a:solidFill>
                  <a:srgbClr val="000000"/>
                </a:solidFill>
                <a:cs typeface="Arial" panose="020B0604020202020204" pitchFamily="34" charset="0"/>
              </a:rPr>
              <a:t>Tali relazioni richiedono un adeguato grado di vicinanza, tanto fisica quanto emotiva.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dirty="0">
                <a:solidFill>
                  <a:srgbClr val="000000"/>
                </a:solidFill>
                <a:cs typeface="Arial" panose="020B0604020202020204" pitchFamily="34" charset="0"/>
              </a:rPr>
              <a:t>Altrettanto importante è una distanza di sicurezza.</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i="0" dirty="0">
                <a:solidFill>
                  <a:srgbClr val="000000"/>
                </a:solidFill>
                <a:latin typeface="+mn-lt"/>
              </a:rPr>
              <a:t>I confini personali non devono essere oltrepassati (ciò vale, a maggior ragione, nei rapporti di potere e di dipendenza).</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i="0" dirty="0">
                <a:solidFill>
                  <a:srgbClr val="000000"/>
                </a:solidFill>
                <a:latin typeface="+mn-lt"/>
              </a:rPr>
              <a:t>Ogni persona ha il diritto di vedere preservata la propria sfera privata e intima.</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i="0" dirty="0">
                <a:solidFill>
                  <a:srgbClr val="000000"/>
                </a:solidFill>
                <a:latin typeface="+mn-lt"/>
              </a:rPr>
              <a:t>La vicinanza deve quindi essere attenta e curata.</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CH" sz="1200" b="0" i="0" dirty="0">
              <a:solidFill>
                <a:srgbClr val="000000"/>
              </a:solidFill>
              <a:effectLst/>
              <a:latin typeface="+mn-lt"/>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it-CH" sz="1200" b="1" i="0" dirty="0">
                <a:solidFill>
                  <a:srgbClr val="000000"/>
                </a:solidFill>
                <a:latin typeface="+mn-lt"/>
                <a:cs typeface="Arial" panose="020B0604020202020204" pitchFamily="34" charset="0"/>
              </a:rPr>
              <a:t>PRESSIONE</a:t>
            </a:r>
          </a:p>
          <a:p>
            <a:pPr marL="284807" indent="-284807">
              <a:buFont typeface="Arial" panose="020B0604020202020204" pitchFamily="34" charset="0"/>
              <a:buChar char="•"/>
            </a:pPr>
            <a:r>
              <a:rPr lang="it-CH" sz="1200" dirty="0">
                <a:solidFill>
                  <a:srgbClr val="000000"/>
                </a:solidFill>
                <a:cs typeface="Arial" panose="020B0604020202020204" pitchFamily="34" charset="0"/>
              </a:rPr>
              <a:t>Lo sport è competitivo e, di conseguenza, è spesso associato alla pressione.</a:t>
            </a:r>
            <a:r>
              <a:rPr lang="it-CH" sz="1200" b="0" dirty="0">
                <a:solidFill>
                  <a:srgbClr val="000000"/>
                </a:solidFill>
                <a:cs typeface="Arial" panose="020B0604020202020204" pitchFamily="34" charset="0"/>
              </a:rPr>
              <a:t> </a:t>
            </a:r>
          </a:p>
          <a:p>
            <a:pPr marL="284807" indent="-284807">
              <a:buFont typeface="Arial" panose="020B0604020202020204" pitchFamily="34" charset="0"/>
              <a:buChar char="•"/>
            </a:pPr>
            <a:r>
              <a:rPr lang="it-CH" sz="1200" b="0" dirty="0">
                <a:solidFill>
                  <a:srgbClr val="000000"/>
                </a:solidFill>
                <a:cs typeface="Arial" panose="020B0604020202020204" pitchFamily="34" charset="0"/>
              </a:rPr>
              <a:t>Un livello adeguato di pressione può essere utile e motivare ad evolvere ulteriormente. </a:t>
            </a:r>
          </a:p>
          <a:p>
            <a:pPr marL="284807" indent="-284807">
              <a:buFont typeface="Arial" panose="020B0604020202020204" pitchFamily="34" charset="0"/>
              <a:buChar char="•"/>
            </a:pPr>
            <a:r>
              <a:rPr lang="it-CH" sz="1200" b="0" dirty="0">
                <a:solidFill>
                  <a:srgbClr val="000000"/>
                </a:solidFill>
                <a:cs typeface="Arial" panose="020B0604020202020204" pitchFamily="34" charset="0"/>
              </a:rPr>
              <a:t>Tuttavia, quando è eccessiva, la pressione può essere fonte di stress.</a:t>
            </a:r>
          </a:p>
          <a:p>
            <a:pPr marL="284807" indent="-284807">
              <a:buFont typeface="Arial" panose="020B0604020202020204" pitchFamily="34" charset="0"/>
              <a:buChar char="•"/>
            </a:pPr>
            <a:r>
              <a:rPr lang="it-CH" sz="1200" b="0" i="0" dirty="0">
                <a:solidFill>
                  <a:srgbClr val="000000"/>
                </a:solidFill>
                <a:latin typeface="+mn-lt"/>
              </a:rPr>
              <a:t>Non solo sportive e sportivi, ma anche allenatori e allenatrici, detentori dell’autorità parentale, associazioni e federazioni subiscono una pressione per la performance e, di quando in quando, la esercitano a loro volta. </a:t>
            </a:r>
          </a:p>
          <a:p>
            <a:pPr marL="284807" indent="-284807">
              <a:buFont typeface="Arial" panose="020B0604020202020204" pitchFamily="34" charset="0"/>
              <a:buChar char="•"/>
            </a:pPr>
            <a:r>
              <a:rPr lang="it-CH" sz="1200" b="0" i="0" dirty="0">
                <a:solidFill>
                  <a:srgbClr val="000000"/>
                </a:solidFill>
                <a:latin typeface="+mn-lt"/>
              </a:rPr>
              <a:t>Le attività sportive pongono sotto pressione anche la natura e l’ambiente. </a:t>
            </a:r>
          </a:p>
          <a:p>
            <a:pPr marL="284807" indent="-284807">
              <a:buFont typeface="Arial" panose="020B0604020202020204" pitchFamily="34" charset="0"/>
              <a:buChar char="•"/>
            </a:pPr>
            <a:r>
              <a:rPr lang="it-CH" sz="1200" b="0" i="0" dirty="0">
                <a:solidFill>
                  <a:srgbClr val="000000"/>
                </a:solidFill>
                <a:latin typeface="+mn-lt"/>
              </a:rPr>
              <a:t>La pressione può assumere molteplici forme. </a:t>
            </a:r>
          </a:p>
          <a:p>
            <a:pPr marL="284807" marR="0" lvl="0" indent="-284807"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i="0" dirty="0">
                <a:solidFill>
                  <a:srgbClr val="000000"/>
                </a:solidFill>
                <a:latin typeface="+mn-lt"/>
                <a:ea typeface="Calibri" panose="020F0502020204030204" pitchFamily="34" charset="0"/>
                <a:cs typeface="Arial" panose="020B0604020202020204" pitchFamily="34" charset="0"/>
              </a:rPr>
              <a:t>Se unita al piacere, la pressione è sostenibile.</a:t>
            </a:r>
          </a:p>
          <a:p>
            <a:pPr marL="0" indent="0">
              <a:buFont typeface="Arial" panose="020B0604020202020204" pitchFamily="34" charset="0"/>
              <a:buNone/>
            </a:pPr>
            <a:endParaRPr lang="de-CH" sz="1200" b="0" i="0" dirty="0">
              <a:solidFill>
                <a:srgbClr val="000000"/>
              </a:solidFill>
              <a:effectLst/>
              <a:latin typeface="+mn-lt"/>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dirty="0">
                <a:latin typeface="+mn-lt"/>
                <a:ea typeface="Calibri" panose="020F0502020204030204" pitchFamily="34" charset="0"/>
                <a:cs typeface="Arial" panose="020B0604020202020204" pitchFamily="34" charset="0"/>
              </a:rPr>
              <a:t>Infine, ma non da ultimo, si deve tener presente un aspetto essenziale: ogni situazione è caratterizzata da fattori individuali e sistemici, dunque non solo la persona, ma anche il sistema / l’ambiente hanno una propria parte di responsabilità</a:t>
            </a:r>
          </a:p>
        </p:txBody>
      </p:sp>
      <p:sp>
        <p:nvSpPr>
          <p:cNvPr id="4" name="Foliennummernplatzhalter 3"/>
          <p:cNvSpPr>
            <a:spLocks noGrp="1"/>
          </p:cNvSpPr>
          <p:nvPr>
            <p:ph type="sldNum" sz="quarter" idx="5"/>
          </p:nvPr>
        </p:nvSpPr>
        <p:spPr/>
        <p:txBody>
          <a:bodyPr/>
          <a:lstStyle/>
          <a:p>
            <a:fld id="{288E0A86-1BAE-4CD5-91FD-FEFDACC0AA5C}" type="slidenum">
              <a:rPr lang="de-DE" smtClean="0"/>
              <a:t>16</a:t>
            </a:fld>
            <a:endParaRPr lang="de-DE"/>
          </a:p>
        </p:txBody>
      </p:sp>
    </p:spTree>
    <p:extLst>
      <p:ext uri="{BB962C8B-B14F-4D97-AF65-F5344CB8AC3E}">
        <p14:creationId xmlns:p14="http://schemas.microsoft.com/office/powerpoint/2010/main" val="2167420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14911-7120-DBDE-24FA-3011B3DF13E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6BC5FA2-58AC-BC30-97AF-99A812D9DD5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1E7FE2F-8793-6B81-85B8-52B869A21259}"/>
              </a:ext>
            </a:extLst>
          </p:cNvPr>
          <p:cNvSpPr>
            <a:spLocks noGrp="1"/>
          </p:cNvSpPr>
          <p:nvPr>
            <p:ph type="body" idx="1"/>
          </p:nvPr>
        </p:nvSpPr>
        <p:spPr/>
        <p:txBody>
          <a:bodyPr/>
          <a:lstStyle/>
          <a:p>
            <a:r>
              <a:rPr lang="de-CH" i="1" dirty="0"/>
              <a:t>Diapositiva</a:t>
            </a:r>
            <a:r>
              <a:rPr lang="de-CH" i="1" baseline="0" dirty="0"/>
              <a:t> di </a:t>
            </a:r>
            <a:r>
              <a:rPr lang="de-CH" i="1" baseline="0" dirty="0" err="1"/>
              <a:t>transizione</a:t>
            </a:r>
            <a:r>
              <a:rPr lang="de-CH" i="1" baseline="0" dirty="0"/>
              <a:t> per </a:t>
            </a:r>
            <a:r>
              <a:rPr lang="de-CH" i="1" baseline="0" dirty="0" err="1"/>
              <a:t>il</a:t>
            </a:r>
            <a:r>
              <a:rPr lang="de-CH" i="1" baseline="0" dirty="0"/>
              <a:t>/la </a:t>
            </a:r>
            <a:r>
              <a:rPr lang="de-CH" i="1" baseline="0" dirty="0" err="1"/>
              <a:t>responsabile</a:t>
            </a:r>
            <a:r>
              <a:rPr lang="de-CH" i="1" baseline="0" dirty="0"/>
              <a:t> del </a:t>
            </a:r>
            <a:r>
              <a:rPr lang="de-CH" i="1" baseline="0" dirty="0" err="1"/>
              <a:t>corso</a:t>
            </a:r>
            <a:endParaRPr lang="de-CH" i="1" dirty="0"/>
          </a:p>
        </p:txBody>
      </p:sp>
      <p:sp>
        <p:nvSpPr>
          <p:cNvPr id="4" name="Foliennummernplatzhalter 3">
            <a:extLst>
              <a:ext uri="{FF2B5EF4-FFF2-40B4-BE49-F238E27FC236}">
                <a16:creationId xmlns:a16="http://schemas.microsoft.com/office/drawing/2014/main" id="{40C23A40-2CB4-C99F-F946-B0D7E263437B}"/>
              </a:ext>
            </a:extLst>
          </p:cNvPr>
          <p:cNvSpPr>
            <a:spLocks noGrp="1"/>
          </p:cNvSpPr>
          <p:nvPr>
            <p:ph type="sldNum" sz="quarter" idx="5"/>
          </p:nvPr>
        </p:nvSpPr>
        <p:spPr/>
        <p:txBody>
          <a:bodyPr/>
          <a:lstStyle/>
          <a:p>
            <a:fld id="{3B1D1545-34EE-457B-B5DE-97D69928C3A8}" type="slidenum">
              <a:rPr lang="de-CH" smtClean="0"/>
              <a:t>17</a:t>
            </a:fld>
            <a:endParaRPr lang="de-CH"/>
          </a:p>
        </p:txBody>
      </p:sp>
    </p:spTree>
    <p:extLst>
      <p:ext uri="{BB962C8B-B14F-4D97-AF65-F5344CB8AC3E}">
        <p14:creationId xmlns:p14="http://schemas.microsoft.com/office/powerpoint/2010/main" val="2274097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it-CH" sz="1200" b="0" i="1" dirty="0">
                <a:solidFill>
                  <a:srgbClr val="909090"/>
                </a:solidFill>
                <a:latin typeface="+mn-lt"/>
                <a:cs typeface="Arial" panose="020B0604020202020204" pitchFamily="34" charset="0"/>
              </a:rPr>
              <a:t>Riallacciarsi al «Perché» menzionato all’inizio.</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de-CH" sz="1200" b="0" i="1" dirty="0">
              <a:solidFill>
                <a:srgbClr val="909090"/>
              </a:solidFill>
              <a:effectLst/>
              <a:latin typeface="+mn-lt"/>
              <a:cs typeface="Arial" panose="020B0604020202020204" pitchFamily="34" charset="0"/>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CH" sz="1200" b="0" i="0" dirty="0">
                <a:solidFill>
                  <a:srgbClr val="909090"/>
                </a:solidFill>
                <a:latin typeface="+mn-lt"/>
                <a:cs typeface="Arial" panose="020B0604020202020204" pitchFamily="34" charset="0"/>
              </a:rPr>
              <a:t>Come indicato inizialmente, nello sport svizzero la dignità di tutte le persone coinvolte deve trovarsi al primo posto.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CH" sz="1200" b="0" i="0" dirty="0">
                <a:solidFill>
                  <a:srgbClr val="909090"/>
                </a:solidFill>
                <a:latin typeface="+mn-lt"/>
                <a:cs typeface="Arial" panose="020B0604020202020204" pitchFamily="34" charset="0"/>
              </a:rPr>
              <a:t>Sportivi/e, allenatori/trici e tutte le persone coinvolte hanno bisogno di uno sport sano, rispettoso, corretto e di successo.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CH" sz="1200" b="0" i="0" dirty="0">
                <a:solidFill>
                  <a:srgbClr val="909090"/>
                </a:solidFill>
                <a:latin typeface="+mn-lt"/>
                <a:cs typeface="Arial" panose="020B0604020202020204" pitchFamily="34" charset="0"/>
              </a:rPr>
              <a:t>Nello sport non c’è posto per violazioni etiche e superamenti di limiti.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CH" sz="1200" b="0" i="0" dirty="0">
                <a:solidFill>
                  <a:srgbClr val="909090"/>
                </a:solidFill>
                <a:latin typeface="+mn-lt"/>
                <a:cs typeface="Arial" panose="020B0604020202020204" pitchFamily="34" charset="0"/>
              </a:rPr>
              <a:t>Le domande centrali da porsi sono dunque le seguenti: </a:t>
            </a:r>
            <a:r>
              <a:rPr lang="it-CH" sz="1200" dirty="0">
                <a:latin typeface="+mn-lt"/>
                <a:cs typeface="Arial" panose="020B0604020202020204" pitchFamily="34" charset="0"/>
              </a:rPr>
              <a:t>«Cosa tutela la dignità delle persone nello sport?», «Cosa la lede?»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CH" sz="1200" dirty="0">
                <a:latin typeface="+mn-lt"/>
                <a:ea typeface="Calibri" panose="020F0502020204030204" pitchFamily="34" charset="0"/>
                <a:cs typeface="Arial" panose="020B0604020202020204" pitchFamily="34" charset="0"/>
              </a:rPr>
              <a:t>Sulla base di queste domande, Swiss Olympic ha sviluppato la </a:t>
            </a:r>
            <a:r>
              <a:rPr lang="it-CH" sz="1200" b="1" dirty="0">
                <a:latin typeface="+mn-lt"/>
                <a:ea typeface="Calibri" panose="020F0502020204030204" pitchFamily="34" charset="0"/>
                <a:cs typeface="Arial" panose="020B0604020202020204" pitchFamily="34" charset="0"/>
              </a:rPr>
              <a:t>Bussola etica</a:t>
            </a:r>
            <a:r>
              <a:rPr lang="it-CH" sz="1200" dirty="0">
                <a:latin typeface="+mn-lt"/>
                <a:ea typeface="Calibri" panose="020F0502020204030204" pitchFamily="34" charset="0"/>
                <a:cs typeface="Arial" panose="020B0604020202020204" pitchFamily="34" charset="0"/>
              </a:rPr>
              <a:t>, consultabile online da febbraio 2024.</a:t>
            </a:r>
            <a:r>
              <a:rPr lang="it-CH" sz="1200" b="0" dirty="0">
                <a:latin typeface="+mn-lt"/>
                <a:ea typeface="Calibri" panose="020F0502020204030204" pitchFamily="34" charset="0"/>
                <a:cs typeface="Arial" panose="020B0604020202020204" pitchFamily="34" charset="0"/>
              </a:rPr>
              <a:t>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CH" sz="1200" dirty="0">
                <a:latin typeface="+mn-lt"/>
                <a:ea typeface="Calibri" panose="020F0502020204030204" pitchFamily="34" charset="0"/>
                <a:cs typeface="Arial" panose="020B0604020202020204" pitchFamily="34" charset="0"/>
              </a:rPr>
              <a:t>La bussola etica di Swiss Olympic è</a:t>
            </a:r>
            <a:r>
              <a:rPr lang="it-CH" sz="1200" b="1" dirty="0">
                <a:latin typeface="+mn-lt"/>
                <a:ea typeface="Calibri" panose="020F0502020204030204" pitchFamily="34" charset="0"/>
                <a:cs typeface="Arial" panose="020B0604020202020204" pitchFamily="34" charset="0"/>
              </a:rPr>
              <a:t> </a:t>
            </a:r>
            <a:r>
              <a:rPr lang="it-CH" sz="1200" dirty="0">
                <a:latin typeface="+mn-lt"/>
                <a:ea typeface="Calibri" panose="020F0502020204030204" pitchFamily="34" charset="0"/>
                <a:cs typeface="Arial" panose="020B0604020202020204" pitchFamily="34" charset="0"/>
              </a:rPr>
              <a:t>un </a:t>
            </a:r>
            <a:r>
              <a:rPr lang="it-CH" sz="1200" b="1" dirty="0">
                <a:latin typeface="+mn-lt"/>
                <a:ea typeface="Calibri" panose="020F0502020204030204" pitchFamily="34" charset="0"/>
                <a:cs typeface="Arial" panose="020B0604020202020204" pitchFamily="34" charset="0"/>
              </a:rPr>
              <a:t>ausilio per l'orientamento</a:t>
            </a:r>
            <a:r>
              <a:rPr lang="it-CH" sz="1200" dirty="0">
                <a:latin typeface="+mn-lt"/>
                <a:ea typeface="Calibri" panose="020F0502020204030204" pitchFamily="34" charset="0"/>
                <a:cs typeface="Arial" panose="020B0604020202020204" pitchFamily="34" charset="0"/>
              </a:rPr>
              <a:t>, una</a:t>
            </a:r>
            <a:r>
              <a:rPr lang="it-CH" sz="1200" b="1" dirty="0">
                <a:latin typeface="+mn-lt"/>
                <a:ea typeface="Calibri" panose="020F0502020204030204" pitchFamily="34" charset="0"/>
                <a:cs typeface="Arial" panose="020B0604020202020204" pitchFamily="34" charset="0"/>
              </a:rPr>
              <a:t> guida di intervento </a:t>
            </a:r>
            <a:r>
              <a:rPr lang="it-CH" sz="1200" dirty="0">
                <a:latin typeface="+mn-lt"/>
                <a:ea typeface="Calibri" panose="020F0502020204030204" pitchFamily="34" charset="0"/>
                <a:cs typeface="Arial" panose="020B0604020202020204" pitchFamily="34" charset="0"/>
              </a:rPr>
              <a:t>e uno </a:t>
            </a:r>
            <a:r>
              <a:rPr lang="it-CH" sz="1200" b="1" dirty="0">
                <a:latin typeface="+mn-lt"/>
                <a:ea typeface="Calibri" panose="020F0502020204030204" pitchFamily="34" charset="0"/>
                <a:cs typeface="Arial" panose="020B0604020202020204" pitchFamily="34" charset="0"/>
              </a:rPr>
              <a:t>strumento di sensibilizzazione</a:t>
            </a:r>
            <a:r>
              <a:rPr lang="it-CH" sz="1200" dirty="0">
                <a:latin typeface="+mn-lt"/>
                <a:ea typeface="Calibri" panose="020F0502020204030204" pitchFamily="34" charset="0"/>
                <a:cs typeface="Arial" panose="020B0604020202020204" pitchFamily="34" charset="0"/>
              </a:rPr>
              <a: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CH" sz="1200" dirty="0">
                <a:latin typeface="+mn-lt"/>
                <a:ea typeface="Calibri" panose="020F0502020204030204" pitchFamily="34" charset="0"/>
                <a:cs typeface="Arial" panose="020B0604020202020204" pitchFamily="34" charset="0"/>
              </a:rPr>
              <a:t>Si tratta di uno strumento: </a:t>
            </a:r>
            <a:r>
              <a:rPr lang="it-CH" sz="1200" b="1" dirty="0">
                <a:latin typeface="+mn-lt"/>
                <a:ea typeface="Calibri" panose="020F0502020204030204" pitchFamily="34" charset="0"/>
                <a:cs typeface="Arial" panose="020B0604020202020204" pitchFamily="34" charset="0"/>
              </a:rPr>
              <a:t>non è un ricettario</a:t>
            </a:r>
            <a:r>
              <a:rPr lang="it-CH" sz="1200" dirty="0">
                <a:latin typeface="+mn-lt"/>
                <a:ea typeface="Calibri" panose="020F0502020204030204" pitchFamily="34" charset="0"/>
                <a:cs typeface="Arial" panose="020B0604020202020204" pitchFamily="34" charset="0"/>
              </a:rPr>
              <a:t> o una linea guida per la gestione di situazioni specifiche.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CH" sz="1200" b="0" i="0" dirty="0">
                <a:solidFill>
                  <a:srgbClr val="909090"/>
                </a:solidFill>
                <a:latin typeface="+mn-lt"/>
                <a:cs typeface="Arial" panose="020B0604020202020204" pitchFamily="34" charset="0"/>
              </a:rPr>
              <a:t>La bussola etica sensibilizza, informa e sprona a tenere comportamenti etici, migliorando così la qualità dello sport.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CH" sz="1200" b="0" dirty="0">
                <a:latin typeface="+mn-lt"/>
                <a:ea typeface="Calibri" panose="020F0502020204030204" pitchFamily="34" charset="0"/>
                <a:cs typeface="Arial" panose="020B0604020202020204" pitchFamily="34" charset="0"/>
              </a:rPr>
              <a:t>Questo strumento pone al centro la questione della dignità.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CH" sz="1200" b="0" dirty="0">
                <a:latin typeface="+mn-lt"/>
                <a:ea typeface="Calibri" panose="020F0502020204030204" pitchFamily="34" charset="0"/>
                <a:cs typeface="Arial" panose="020B0604020202020204" pitchFamily="34" charset="0"/>
              </a:rPr>
              <a:t>Esso offre un supporto per classificare e valutare le situazioni.</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CH" sz="1200" dirty="0">
                <a:latin typeface="+mn-lt"/>
                <a:ea typeface="Calibri" panose="020F0502020204030204" pitchFamily="34" charset="0"/>
                <a:cs typeface="Arial" panose="020B0604020202020204" pitchFamily="34" charset="0"/>
              </a:rPr>
              <a:t>In particolare, incentiva una riflessione e un confronto sulla domanda seguente: </a:t>
            </a:r>
            <a:r>
              <a:rPr lang="it-CH" sz="1200" b="1" dirty="0">
                <a:latin typeface="+mn-lt"/>
                <a:ea typeface="Calibri" panose="020F0502020204030204" pitchFamily="34" charset="0"/>
                <a:cs typeface="Arial" panose="020B0604020202020204" pitchFamily="34" charset="0"/>
              </a:rPr>
              <a:t>«Qual è la giusta e sana misura?»</a:t>
            </a:r>
          </a:p>
          <a:p>
            <a:endParaRPr lang="de-DE" dirty="0"/>
          </a:p>
        </p:txBody>
      </p:sp>
      <p:sp>
        <p:nvSpPr>
          <p:cNvPr id="4" name="Foliennummernplatzhalter 3"/>
          <p:cNvSpPr>
            <a:spLocks noGrp="1"/>
          </p:cNvSpPr>
          <p:nvPr>
            <p:ph type="sldNum" sz="quarter" idx="5"/>
          </p:nvPr>
        </p:nvSpPr>
        <p:spPr/>
        <p:txBody>
          <a:bodyPr/>
          <a:lstStyle/>
          <a:p>
            <a:fld id="{288E0A86-1BAE-4CD5-91FD-FEFDACC0AA5C}" type="slidenum">
              <a:rPr lang="de-DE" smtClean="0"/>
              <a:t>18</a:t>
            </a:fld>
            <a:endParaRPr lang="de-DE"/>
          </a:p>
        </p:txBody>
      </p:sp>
    </p:spTree>
    <p:extLst>
      <p:ext uri="{BB962C8B-B14F-4D97-AF65-F5344CB8AC3E}">
        <p14:creationId xmlns:p14="http://schemas.microsoft.com/office/powerpoint/2010/main" val="3993663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izenplatzhalter 1">
            <a:extLst>
              <a:ext uri="{FF2B5EF4-FFF2-40B4-BE49-F238E27FC236}">
                <a16:creationId xmlns:a16="http://schemas.microsoft.com/office/drawing/2014/main" id="{D8E2FE3B-D30B-45CD-B683-64359CFDF76A}"/>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de-CH" sz="1200" b="1">
              <a:latin typeface="+mn-lt"/>
              <a:cs typeface="Arial" panose="020B0604020202020204" pitchFamily="34" charset="0"/>
            </a:endParaRPr>
          </a:p>
        </p:txBody>
      </p:sp>
    </p:spTree>
    <p:extLst>
      <p:ext uri="{BB962C8B-B14F-4D97-AF65-F5344CB8AC3E}">
        <p14:creationId xmlns:p14="http://schemas.microsoft.com/office/powerpoint/2010/main" val="3964262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i="1" dirty="0"/>
              <a:t>Diapositiva</a:t>
            </a:r>
            <a:r>
              <a:rPr lang="de-CH" i="1" baseline="0" dirty="0"/>
              <a:t> di </a:t>
            </a:r>
            <a:r>
              <a:rPr lang="de-CH" i="1" baseline="0" dirty="0" err="1"/>
              <a:t>transizione</a:t>
            </a:r>
            <a:r>
              <a:rPr lang="de-CH" i="1" baseline="0" dirty="0"/>
              <a:t> per </a:t>
            </a:r>
            <a:r>
              <a:rPr lang="de-CH" i="1" baseline="0" dirty="0" err="1"/>
              <a:t>il</a:t>
            </a:r>
            <a:r>
              <a:rPr lang="de-CH" i="1" baseline="0" dirty="0"/>
              <a:t>/la </a:t>
            </a:r>
            <a:r>
              <a:rPr lang="de-CH" i="1" baseline="0" dirty="0" err="1"/>
              <a:t>responsabile</a:t>
            </a:r>
            <a:r>
              <a:rPr lang="de-CH" i="1" baseline="0" dirty="0"/>
              <a:t> del </a:t>
            </a:r>
            <a:r>
              <a:rPr lang="de-CH" i="1" baseline="0" dirty="0" err="1"/>
              <a:t>corso</a:t>
            </a:r>
            <a:endParaRPr lang="de-CH" i="1"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D1545-34EE-457B-B5DE-97D69928C3A8}"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936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it-CH" sz="1200" dirty="0">
                <a:latin typeface="+mn-lt"/>
                <a:cs typeface="Arial" panose="020B0604020202020204" pitchFamily="34" charset="0"/>
              </a:rPr>
              <a:t>La bussola etica di Swiss Olympic in sintesi:</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de-CH" sz="1200" dirty="0">
              <a:latin typeface="+mn-lt"/>
              <a:cs typeface="Arial" panose="020B0604020202020204" pitchFamily="34" charset="0"/>
            </a:endParaRPr>
          </a:p>
          <a:p>
            <a:pPr marL="275590" indent="-275590">
              <a:buChar char="•"/>
            </a:pPr>
            <a:r>
              <a:rPr lang="it-CH" sz="1200" dirty="0">
                <a:latin typeface="+mn-lt"/>
                <a:cs typeface="Arial" panose="020B0604020202020204" pitchFamily="34" charset="0"/>
              </a:rPr>
              <a:t>la bussola etica di Swiss Olympic è suddivisa in </a:t>
            </a:r>
            <a:r>
              <a:rPr lang="it-CH" sz="1200" b="1" dirty="0">
                <a:latin typeface="+mn-lt"/>
                <a:cs typeface="Arial" panose="020B0604020202020204" pitchFamily="34" charset="0"/>
              </a:rPr>
              <a:t>quattro aree tematiche</a:t>
            </a:r>
            <a:r>
              <a:rPr lang="it-CH" sz="1200" dirty="0">
                <a:latin typeface="+mn-lt"/>
                <a:cs typeface="Arial" panose="020B0604020202020204" pitchFamily="34" charset="0"/>
              </a:rPr>
              <a:t>: </a:t>
            </a:r>
            <a:r>
              <a:rPr lang="it-CH" sz="1200" b="1" dirty="0">
                <a:latin typeface="+mn-lt"/>
                <a:cs typeface="Arial" panose="020B0604020202020204" pitchFamily="34" charset="0"/>
              </a:rPr>
              <a:t>Potere, Ideali, Vicinanza</a:t>
            </a:r>
            <a:r>
              <a:rPr lang="it-CH" sz="1200" dirty="0">
                <a:latin typeface="+mn-lt"/>
                <a:cs typeface="Arial" panose="020B0604020202020204" pitchFamily="34" charset="0"/>
              </a:rPr>
              <a:t> e </a:t>
            </a:r>
            <a:r>
              <a:rPr lang="it-CH" sz="1200" b="1" dirty="0">
                <a:latin typeface="+mn-lt"/>
                <a:cs typeface="Arial" panose="020B0604020202020204" pitchFamily="34" charset="0"/>
              </a:rPr>
              <a:t>Pressione</a:t>
            </a:r>
            <a:r>
              <a:rPr lang="it-CH" sz="1200" dirty="0">
                <a:latin typeface="+mn-lt"/>
                <a:cs typeface="Arial" panose="020B0604020202020204" pitchFamily="34" charset="0"/>
              </a:rPr>
              <a:t>.</a:t>
            </a:r>
            <a:r>
              <a:rPr lang="it-CH" sz="1200" b="1" dirty="0">
                <a:latin typeface="+mn-lt"/>
                <a:cs typeface="Arial" panose="020B0604020202020204" pitchFamily="34" charset="0"/>
              </a:rPr>
              <a:t> </a:t>
            </a:r>
          </a:p>
          <a:p>
            <a:pPr marL="275590" indent="-275590">
              <a:buChar char="•"/>
            </a:pPr>
            <a:r>
              <a:rPr lang="it-CH" sz="1200" dirty="0">
                <a:latin typeface="+mn-lt"/>
                <a:cs typeface="Arial" panose="020B0604020202020204" pitchFamily="34" charset="0"/>
              </a:rPr>
              <a:t>Vi sono già state trasmesse informazioni al riguardo. </a:t>
            </a:r>
          </a:p>
          <a:p>
            <a:pPr marL="275590" indent="-275590">
              <a:buChar char="•"/>
            </a:pPr>
            <a:r>
              <a:rPr lang="it-CH" sz="1200" dirty="0">
                <a:latin typeface="+mn-lt"/>
                <a:cs typeface="Arial" panose="020B0604020202020204" pitchFamily="34" charset="0"/>
              </a:rPr>
              <a:t>Suddette aree tematiche sono inserite tra </a:t>
            </a:r>
            <a:r>
              <a:rPr lang="it-CH" sz="1200" b="1" dirty="0">
                <a:latin typeface="+mn-lt"/>
                <a:cs typeface="Arial" panose="020B0604020202020204" pitchFamily="34" charset="0"/>
              </a:rPr>
              <a:t>2 poli</a:t>
            </a:r>
            <a:r>
              <a:rPr lang="it-CH" sz="1200" dirty="0">
                <a:latin typeface="+mn-lt"/>
                <a:cs typeface="Arial" panose="020B0604020202020204" pitchFamily="34" charset="0"/>
              </a:rPr>
              <a:t>: ciascuna di esse si trova così collocata tra un «troppo» e un «troppo poco», che viene segnalato dal cursore della bussola etica.</a:t>
            </a:r>
          </a:p>
          <a:p>
            <a:pPr marL="275590" indent="-275590">
              <a:buChar char="•"/>
            </a:pPr>
            <a:r>
              <a:rPr lang="it-CH" sz="1200" dirty="0">
                <a:latin typeface="+mn-lt"/>
                <a:cs typeface="Arial" panose="020B0604020202020204" pitchFamily="34" charset="0"/>
              </a:rPr>
              <a:t>Il cursore può essere spostato in ambo le direzioni (verso l’alto e verso il basso).</a:t>
            </a:r>
          </a:p>
          <a:p>
            <a:pPr marL="275590" indent="-275590">
              <a:buChar char="•"/>
            </a:pPr>
            <a:r>
              <a:rPr lang="it-CH" sz="1200" dirty="0">
                <a:latin typeface="+mn-lt"/>
                <a:cs typeface="Arial" panose="020B0604020202020204" pitchFamily="34" charset="0"/>
              </a:rPr>
              <a:t>Sia un eccesso («troppo») quanto una carenza («troppo poco») di potere, ideali, vicinanza o pressione può ledere la dignità. </a:t>
            </a:r>
          </a:p>
          <a:p>
            <a:pPr marL="275590" marR="0" lvl="0" indent="-275590" algn="l" defTabSz="685800" rtl="0" eaLnBrk="1" fontAlgn="auto" latinLnBrk="0" hangingPunct="1">
              <a:lnSpc>
                <a:spcPct val="100000"/>
              </a:lnSpc>
              <a:spcBef>
                <a:spcPts val="0"/>
              </a:spcBef>
              <a:spcAft>
                <a:spcPts val="0"/>
              </a:spcAft>
              <a:buClrTx/>
              <a:buSzTx/>
              <a:buFontTx/>
              <a:buChar char="•"/>
              <a:tabLst/>
              <a:defRPr/>
            </a:pPr>
            <a:r>
              <a:rPr lang="it-CH" sz="1200" dirty="0">
                <a:latin typeface="+mn-lt"/>
                <a:cs typeface="Arial" panose="020B0604020202020204" pitchFamily="34" charset="0"/>
              </a:rPr>
              <a:t>La bussola etica presenta </a:t>
            </a:r>
            <a:r>
              <a:rPr lang="it-CH" sz="1200" b="1" dirty="0">
                <a:latin typeface="+mn-lt"/>
                <a:cs typeface="Arial" panose="020B0604020202020204" pitchFamily="34" charset="0"/>
              </a:rPr>
              <a:t>quattro colori</a:t>
            </a:r>
            <a:r>
              <a:rPr lang="it-CH" sz="1200" dirty="0">
                <a:latin typeface="+mn-lt"/>
                <a:cs typeface="Arial" panose="020B0604020202020204" pitchFamily="34" charset="0"/>
              </a:rPr>
              <a:t>: verde, grigio, arancione e rosso.</a:t>
            </a:r>
          </a:p>
        </p:txBody>
      </p:sp>
      <p:sp>
        <p:nvSpPr>
          <p:cNvPr id="4" name="Foliennummernplatzhalter 3"/>
          <p:cNvSpPr>
            <a:spLocks noGrp="1"/>
          </p:cNvSpPr>
          <p:nvPr>
            <p:ph type="sldNum" sz="quarter" idx="5"/>
          </p:nvPr>
        </p:nvSpPr>
        <p:spPr/>
        <p:txBody>
          <a:bodyPr/>
          <a:lstStyle/>
          <a:p>
            <a:fld id="{288E0A86-1BAE-4CD5-91FD-FEFDACC0AA5C}" type="slidenum">
              <a:rPr lang="de-DE" smtClean="0"/>
              <a:t>20</a:t>
            </a:fld>
            <a:endParaRPr lang="de-DE"/>
          </a:p>
        </p:txBody>
      </p:sp>
    </p:spTree>
    <p:extLst>
      <p:ext uri="{BB962C8B-B14F-4D97-AF65-F5344CB8AC3E}">
        <p14:creationId xmlns:p14="http://schemas.microsoft.com/office/powerpoint/2010/main" val="7714439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CH" sz="900">
                <a:cs typeface="Arial" panose="020B0604020202020204" pitchFamily="34" charset="0"/>
              </a:rPr>
              <a:t>La bussola etica descrive le azioni possibili nei vari range di colore. </a:t>
            </a:r>
          </a:p>
          <a:p>
            <a:endParaRPr lang="de-CH" sz="900">
              <a:cs typeface="Arial" panose="020B0604020202020204" pitchFamily="34" charset="0"/>
            </a:endParaRPr>
          </a:p>
          <a:p>
            <a:pPr marL="227846" indent="-227846">
              <a:buFont typeface="+mj-lt"/>
              <a:buAutoNum type="arabicPeriod"/>
            </a:pPr>
            <a:r>
              <a:rPr lang="it-CH" sz="900" b="1">
                <a:cs typeface="Arial" panose="020B0604020202020204" pitchFamily="34" charset="0"/>
              </a:rPr>
              <a:t>Verde</a:t>
            </a:r>
            <a:r>
              <a:rPr lang="it-CH" sz="900">
                <a:cs typeface="Arial" panose="020B0604020202020204" pitchFamily="34" charset="0"/>
              </a:rPr>
              <a:t> indica che la situazione è OK / rispettosa dei valori. La persona e la situazione sono da rafforzare. </a:t>
            </a:r>
          </a:p>
          <a:p>
            <a:pPr marL="227846" indent="-227846">
              <a:buFont typeface="+mj-lt"/>
              <a:buAutoNum type="arabicPeriod"/>
            </a:pPr>
            <a:r>
              <a:rPr lang="it-CH" sz="900" b="1">
                <a:cs typeface="Arial" panose="020B0604020202020204" pitchFamily="34" charset="0"/>
              </a:rPr>
              <a:t>Grigio</a:t>
            </a:r>
            <a:r>
              <a:rPr lang="it-CH" sz="900">
                <a:cs typeface="Arial" panose="020B0604020202020204" pitchFamily="34" charset="0"/>
              </a:rPr>
              <a:t> indica che la situazione è </a:t>
            </a:r>
            <a:r>
              <a:rPr lang="it-CH" sz="900" b="1">
                <a:cs typeface="Arial" panose="020B0604020202020204" pitchFamily="34" charset="0"/>
              </a:rPr>
              <a:t>irritante</a:t>
            </a:r>
            <a:r>
              <a:rPr lang="it-CH" sz="900">
                <a:cs typeface="Arial" panose="020B0604020202020204" pitchFamily="34" charset="0"/>
              </a:rPr>
              <a:t>. </a:t>
            </a:r>
            <a:r>
              <a:rPr lang="it-CH" sz="900">
                <a:solidFill>
                  <a:srgbClr val="000000"/>
                </a:solidFill>
                <a:cs typeface="Arial" panose="020B0604020202020204" pitchFamily="34" charset="0"/>
              </a:rPr>
              <a:t>Se qualcosa diventa irritante, strano e grigio, occorre fare </a:t>
            </a:r>
            <a:r>
              <a:rPr lang="it-CH" sz="900" b="1">
                <a:solidFill>
                  <a:srgbClr val="000000"/>
                </a:solidFill>
                <a:cs typeface="Arial" panose="020B0604020202020204" pitchFamily="34" charset="0"/>
              </a:rPr>
              <a:t>chiarezza</a:t>
            </a:r>
            <a:r>
              <a:rPr lang="it-CH" sz="900">
                <a:solidFill>
                  <a:srgbClr val="000000"/>
                </a:solidFill>
                <a:cs typeface="Arial" panose="020B0604020202020204" pitchFamily="34" charset="0"/>
              </a:rPr>
              <a:t>. Questo si può fare attraverso una riflessione condivisa e confrontandosi alla situazione. </a:t>
            </a:r>
          </a:p>
          <a:p>
            <a:pPr marL="570746" lvl="1" indent="-227846">
              <a:buFont typeface="Arial" panose="020B0604020202020204" pitchFamily="34" charset="0"/>
              <a:buChar char="•"/>
            </a:pPr>
            <a:r>
              <a:rPr lang="it-CH" sz="900">
                <a:solidFill>
                  <a:srgbClr val="000000"/>
                </a:solidFill>
                <a:cs typeface="Arial" panose="020B0604020202020204" pitchFamily="34" charset="0"/>
              </a:rPr>
              <a:t>Cosa è appropriato per un dato ruolo? </a:t>
            </a:r>
          </a:p>
          <a:p>
            <a:pPr marL="570746" lvl="1" indent="-227846">
              <a:buFont typeface="Arial" panose="020B0604020202020204" pitchFamily="34" charset="0"/>
              <a:buChar char="•"/>
            </a:pPr>
            <a:r>
              <a:rPr lang="it-CH" sz="900">
                <a:solidFill>
                  <a:srgbClr val="000000"/>
                </a:solidFill>
                <a:cs typeface="Arial" panose="020B0604020202020204" pitchFamily="34" charset="0"/>
              </a:rPr>
              <a:t>Cosa fa parte di un dato incarico? </a:t>
            </a:r>
          </a:p>
          <a:p>
            <a:pPr marL="570746" lvl="1" indent="-227846">
              <a:buFont typeface="Arial" panose="020B0604020202020204" pitchFamily="34" charset="0"/>
              <a:buChar char="•"/>
            </a:pPr>
            <a:r>
              <a:rPr lang="it-CH" sz="900">
                <a:solidFill>
                  <a:srgbClr val="000000"/>
                </a:solidFill>
                <a:cs typeface="Arial" panose="020B0604020202020204" pitchFamily="34" charset="0"/>
              </a:rPr>
              <a:t>Con chi è importante svolgere dei colloqui? </a:t>
            </a:r>
          </a:p>
          <a:p>
            <a:pPr marL="570746" lvl="1" indent="-227846">
              <a:buFont typeface="Arial" panose="020B0604020202020204" pitchFamily="34" charset="0"/>
              <a:buChar char="•"/>
            </a:pPr>
            <a:r>
              <a:rPr lang="it-CH" sz="900">
                <a:solidFill>
                  <a:srgbClr val="000000"/>
                </a:solidFill>
                <a:cs typeface="Arial" panose="020B0604020202020204" pitchFamily="34" charset="0"/>
              </a:rPr>
              <a:t>E a chi occorrono informazioni? </a:t>
            </a:r>
          </a:p>
          <a:p>
            <a:pPr marL="227846" marR="0" lvl="0" indent="-227846" algn="l" defTabSz="685800" rtl="0" eaLnBrk="1" fontAlgn="auto" latinLnBrk="0" hangingPunct="1">
              <a:lnSpc>
                <a:spcPct val="100000"/>
              </a:lnSpc>
              <a:spcBef>
                <a:spcPts val="0"/>
              </a:spcBef>
              <a:spcAft>
                <a:spcPts val="0"/>
              </a:spcAft>
              <a:buClrTx/>
              <a:buSzTx/>
              <a:buFont typeface="+mj-lt"/>
              <a:buAutoNum type="arabicPeriod"/>
              <a:tabLst/>
              <a:defRPr/>
            </a:pPr>
            <a:r>
              <a:rPr lang="it-CH" sz="900" b="1">
                <a:solidFill>
                  <a:srgbClr val="000000"/>
                </a:solidFill>
                <a:cs typeface="Arial" panose="020B0604020202020204" pitchFamily="34" charset="0"/>
              </a:rPr>
              <a:t>Arancione</a:t>
            </a:r>
            <a:r>
              <a:rPr lang="it-CH" sz="900">
                <a:solidFill>
                  <a:srgbClr val="000000"/>
                </a:solidFill>
                <a:cs typeface="Arial" panose="020B0604020202020204" pitchFamily="34" charset="0"/>
              </a:rPr>
              <a:t> e </a:t>
            </a:r>
            <a:r>
              <a:rPr lang="it-CH" sz="900" b="1">
                <a:solidFill>
                  <a:srgbClr val="000000"/>
                </a:solidFill>
                <a:cs typeface="Arial" panose="020B0604020202020204" pitchFamily="34" charset="0"/>
              </a:rPr>
              <a:t>rosso</a:t>
            </a:r>
            <a:r>
              <a:rPr lang="it-CH" sz="900">
                <a:solidFill>
                  <a:srgbClr val="000000"/>
                </a:solidFill>
                <a:cs typeface="Arial" panose="020B0604020202020204" pitchFamily="34" charset="0"/>
              </a:rPr>
              <a:t> indicano che la situazione è </a:t>
            </a:r>
            <a:r>
              <a:rPr lang="it-CH" sz="900" b="1">
                <a:solidFill>
                  <a:srgbClr val="000000"/>
                </a:solidFill>
                <a:cs typeface="Arial" panose="020B0604020202020204" pitchFamily="34" charset="0"/>
              </a:rPr>
              <a:t>sospetta</a:t>
            </a:r>
            <a:r>
              <a:rPr lang="it-CH" sz="900">
                <a:solidFill>
                  <a:srgbClr val="000000"/>
                </a:solidFill>
                <a:cs typeface="Arial" panose="020B0604020202020204" pitchFamily="34" charset="0"/>
              </a:rPr>
              <a:t>. Il potere, gli ideali, la vicinanza o la pressione esercitata sono eccessivi o carenti. </a:t>
            </a:r>
          </a:p>
          <a:p>
            <a:pPr marL="570746" marR="0" lvl="1" indent="-227846"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900">
                <a:solidFill>
                  <a:srgbClr val="000000"/>
                </a:solidFill>
                <a:ea typeface="Calibri" panose="020F0502020204030204" pitchFamily="34" charset="0"/>
                <a:cs typeface="Arial" panose="020B0604020202020204" pitchFamily="34" charset="0"/>
              </a:rPr>
              <a:t>L’arancione segnala dove hanno inizio le violazioni etiche ai sensi dello Statuto in materia di etica.</a:t>
            </a:r>
          </a:p>
          <a:p>
            <a:pPr marL="570746" marR="0" lvl="1" indent="-227846"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900">
                <a:solidFill>
                  <a:srgbClr val="000000"/>
                </a:solidFill>
                <a:ea typeface="Calibri" panose="020F0502020204030204" pitchFamily="34" charset="0"/>
                <a:cs typeface="Arial" panose="020B0604020202020204" pitchFamily="34" charset="0"/>
              </a:rPr>
              <a:t>Il rosso comprende reati e abusi (o il sospetto di reati o abusi). Questi sono</a:t>
            </a:r>
            <a:r>
              <a:rPr lang="it-CH" sz="900">
                <a:ea typeface="Calibri" panose="020F0502020204030204" pitchFamily="34" charset="0"/>
                <a:cs typeface="Arial" panose="020B0604020202020204" pitchFamily="34" charset="0"/>
              </a:rPr>
              <a:t> vietati dal Codice penale. </a:t>
            </a:r>
          </a:p>
          <a:p>
            <a:pPr marL="570746" marR="0" lvl="1" indent="-227846"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900">
                <a:solidFill>
                  <a:srgbClr val="000000"/>
                </a:solidFill>
                <a:cs typeface="Arial" panose="020B0604020202020204" pitchFamily="34" charset="0"/>
              </a:rPr>
              <a:t>I fatti che si collocano nella zona arancione e rossa sono gravosi per tutti. </a:t>
            </a:r>
          </a:p>
          <a:p>
            <a:pPr marL="570746" marR="0" lvl="1" indent="-227846"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900">
                <a:solidFill>
                  <a:srgbClr val="000000"/>
                </a:solidFill>
                <a:cs typeface="Arial" panose="020B0604020202020204" pitchFamily="34" charset="0"/>
              </a:rPr>
              <a:t>In caso di dubbi, possibili violazioni etiche o sospetti di reati penali, sussiste l’</a:t>
            </a:r>
            <a:r>
              <a:rPr lang="it-CH" sz="900" b="1">
                <a:solidFill>
                  <a:srgbClr val="000000"/>
                </a:solidFill>
                <a:cs typeface="Arial" panose="020B0604020202020204" pitchFamily="34" charset="0"/>
              </a:rPr>
              <a:t>obbligo di segnalazione</a:t>
            </a:r>
            <a:r>
              <a:rPr lang="it-CH" sz="900">
                <a:solidFill>
                  <a:srgbClr val="000000"/>
                </a:solidFill>
                <a:cs typeface="Arial" panose="020B0604020202020204" pitchFamily="34" charset="0"/>
              </a:rPr>
              <a:t> a Swiss Sport Integrity (SSI). </a:t>
            </a:r>
          </a:p>
          <a:p>
            <a:pPr marL="171450" indent="-171450">
              <a:buFont typeface="Arial" panose="020B0604020202020204" pitchFamily="34" charset="0"/>
              <a:buChar char="•"/>
            </a:pPr>
            <a:endParaRPr lang="de-CH" sz="900">
              <a:effectLst/>
              <a:latin typeface="+mn-lt"/>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it-CH" sz="900">
                <a:latin typeface="+mn-lt"/>
                <a:ea typeface="Calibri" panose="020F0502020204030204" pitchFamily="34" charset="0"/>
                <a:cs typeface="Arial" panose="020B0604020202020204" pitchFamily="34" charset="0"/>
              </a:rPr>
              <a:t>La bussola etica contiene anche un chatbot in cui possono essere inserite delle situazioni personali. L'intelligenza artificiale vi fornirà raccomandazioni per la singola situazione specifica. </a:t>
            </a:r>
          </a:p>
          <a:p>
            <a:pPr marL="171450" indent="-171450">
              <a:buFont typeface="Arial" panose="020B0604020202020204" pitchFamily="34" charset="0"/>
              <a:buChar char="•"/>
            </a:pPr>
            <a:r>
              <a:rPr lang="it-CH" sz="900">
                <a:latin typeface="+mn-lt"/>
                <a:ea typeface="Calibri" panose="020F0502020204030204" pitchFamily="34" charset="0"/>
                <a:cs typeface="Arial" panose="020B0604020202020204" pitchFamily="34" charset="0"/>
              </a:rPr>
              <a:t>Nella bussola etica c’è anche una funzione Lente d’ingrandimento. Grazie a questa funzione di ricerca, potete individuare le situazioni che fanno al caso vostro (ad es. concernenti la vostra disciplina sportiva o temi specifici).</a:t>
            </a:r>
          </a:p>
          <a:p>
            <a:pPr marL="171450" indent="-171450">
              <a:buFont typeface="Arial" panose="020B0604020202020204" pitchFamily="34" charset="0"/>
              <a:buChar char="•"/>
            </a:pPr>
            <a:r>
              <a:rPr lang="it-CH" sz="900">
                <a:latin typeface="+mn-lt"/>
                <a:ea typeface="Calibri" panose="020F0502020204030204" pitchFamily="34" charset="0"/>
                <a:cs typeface="Arial" panose="020B0604020202020204" pitchFamily="34" charset="0"/>
              </a:rPr>
              <a:t>Alcuni esempi (arancione, rosso) contengono dei link diretti ai consultori LAV e a Swiss Sport Integrity.</a:t>
            </a:r>
          </a:p>
          <a:p>
            <a:pPr marL="171450" indent="-171450">
              <a:buFont typeface="Arial" panose="020B0604020202020204" pitchFamily="34" charset="0"/>
              <a:buChar char="•"/>
            </a:pPr>
            <a:r>
              <a:rPr lang="it-CH" sz="900">
                <a:latin typeface="+mn-lt"/>
                <a:ea typeface="Calibri" panose="020F0502020204030204" pitchFamily="34" charset="0"/>
                <a:cs typeface="Arial" panose="020B0604020202020204" pitchFamily="34" charset="0"/>
              </a:rPr>
              <a:t>Nelle situazioni a rischio sono inoltre riportate ulteriori informazioni sulle azioni che si possono intraprendere.</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D1545-34EE-457B-B5DE-97D69928C3A8}"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8070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CH" sz="900">
                <a:cs typeface="Calibri"/>
              </a:rPr>
              <a:t>La bussola etica descrive le azioni possibili nei vari range di colore. </a:t>
            </a:r>
          </a:p>
          <a:p>
            <a:endParaRPr lang="de-CH" sz="900" dirty="0">
              <a:cs typeface="Arial" panose="020B0604020202020204" pitchFamily="34" charset="0"/>
            </a:endParaRPr>
          </a:p>
          <a:p>
            <a:pPr marL="227330" indent="-227330">
              <a:buFont typeface="+mj-lt"/>
              <a:buAutoNum type="arabicPeriod"/>
            </a:pPr>
            <a:r>
              <a:rPr lang="it-CH" sz="900" b="1" dirty="0">
                <a:cs typeface="Calibri"/>
              </a:rPr>
              <a:t>Verde</a:t>
            </a:r>
            <a:r>
              <a:rPr lang="it-CH" sz="900" dirty="0">
                <a:cs typeface="Calibri"/>
              </a:rPr>
              <a:t> indica che la situazione è OK / rispettosa dei valori. La persona e la situazione sono da rafforzare. </a:t>
            </a:r>
          </a:p>
          <a:p>
            <a:pPr marL="227330" indent="-227330">
              <a:buFont typeface="+mj-lt"/>
              <a:buAutoNum type="arabicPeriod"/>
            </a:pPr>
            <a:r>
              <a:rPr lang="it-CH" sz="900" b="1" dirty="0">
                <a:cs typeface="Calibri"/>
              </a:rPr>
              <a:t>Grigio</a:t>
            </a:r>
            <a:r>
              <a:rPr lang="it-CH" sz="900" dirty="0">
                <a:cs typeface="Calibri"/>
              </a:rPr>
              <a:t> indica che la situazione è </a:t>
            </a:r>
            <a:r>
              <a:rPr lang="it-CH" sz="900" b="1" dirty="0">
                <a:cs typeface="Calibri"/>
              </a:rPr>
              <a:t>irritante</a:t>
            </a:r>
            <a:r>
              <a:rPr lang="it-CH" sz="900" dirty="0">
                <a:cs typeface="Calibri"/>
              </a:rPr>
              <a:t>. </a:t>
            </a:r>
            <a:r>
              <a:rPr lang="it-CH" sz="900" dirty="0">
                <a:solidFill>
                  <a:srgbClr val="000000"/>
                </a:solidFill>
                <a:cs typeface="Calibri"/>
              </a:rPr>
              <a:t>Se qualcosa diventa irritante, strano e grigio, occorre fare </a:t>
            </a:r>
            <a:r>
              <a:rPr lang="it-CH" sz="900" b="1" dirty="0">
                <a:solidFill>
                  <a:srgbClr val="000000"/>
                </a:solidFill>
                <a:cs typeface="Calibri"/>
              </a:rPr>
              <a:t>chiarezza</a:t>
            </a:r>
            <a:r>
              <a:rPr lang="it-CH" sz="900" dirty="0">
                <a:solidFill>
                  <a:srgbClr val="000000"/>
                </a:solidFill>
                <a:cs typeface="Calibri"/>
              </a:rPr>
              <a:t>. Questo si può fare attraverso una riflessione condivisa e confrontandosi alla situazione. </a:t>
            </a:r>
          </a:p>
          <a:p>
            <a:pPr marL="570230" lvl="1" indent="-227330">
              <a:buFont typeface="Arial" panose="020B0604020202020204" pitchFamily="34" charset="0"/>
              <a:buChar char="•"/>
            </a:pPr>
            <a:r>
              <a:rPr lang="it-CH" sz="900" dirty="0">
                <a:solidFill>
                  <a:srgbClr val="000000"/>
                </a:solidFill>
                <a:cs typeface="Calibri"/>
              </a:rPr>
              <a:t>Cosa è appropriato per un dato ruolo? </a:t>
            </a:r>
          </a:p>
          <a:p>
            <a:pPr marL="570230" lvl="1" indent="-227330">
              <a:buFont typeface="Arial" panose="020B0604020202020204" pitchFamily="34" charset="0"/>
              <a:buChar char="•"/>
            </a:pPr>
            <a:r>
              <a:rPr lang="it-CH" sz="900" dirty="0">
                <a:solidFill>
                  <a:srgbClr val="000000"/>
                </a:solidFill>
                <a:cs typeface="Calibri"/>
              </a:rPr>
              <a:t>Cosa fa parte di un dato incarico? </a:t>
            </a:r>
          </a:p>
          <a:p>
            <a:pPr marL="570230" lvl="1" indent="-227330">
              <a:buFont typeface="Arial" panose="020B0604020202020204" pitchFamily="34" charset="0"/>
              <a:buChar char="•"/>
            </a:pPr>
            <a:r>
              <a:rPr lang="it-CH" sz="900" dirty="0">
                <a:solidFill>
                  <a:srgbClr val="000000"/>
                </a:solidFill>
                <a:cs typeface="Calibri"/>
              </a:rPr>
              <a:t>Con chi è importante svolgere dei colloqui? </a:t>
            </a:r>
          </a:p>
          <a:p>
            <a:pPr marL="570230" lvl="1" indent="-227330">
              <a:buFont typeface="Arial" panose="020B0604020202020204" pitchFamily="34" charset="0"/>
              <a:buChar char="•"/>
            </a:pPr>
            <a:r>
              <a:rPr lang="it-CH" sz="900" dirty="0">
                <a:solidFill>
                  <a:srgbClr val="000000"/>
                </a:solidFill>
                <a:cs typeface="Calibri"/>
              </a:rPr>
              <a:t>E a chi occorrono informazioni? </a:t>
            </a:r>
          </a:p>
          <a:p>
            <a:pPr marL="227330" marR="0" lvl="0" indent="-227330" algn="l" defTabSz="685800" rtl="0" eaLnBrk="1" fontAlgn="auto" latinLnBrk="0" hangingPunct="1">
              <a:lnSpc>
                <a:spcPct val="100000"/>
              </a:lnSpc>
              <a:spcBef>
                <a:spcPts val="0"/>
              </a:spcBef>
              <a:spcAft>
                <a:spcPts val="0"/>
              </a:spcAft>
              <a:buClrTx/>
              <a:buSzTx/>
              <a:buFont typeface="+mj-lt"/>
              <a:buAutoNum type="arabicPeriod"/>
              <a:tabLst/>
              <a:defRPr/>
            </a:pPr>
            <a:r>
              <a:rPr lang="it-CH" sz="900" b="1" dirty="0">
                <a:solidFill>
                  <a:srgbClr val="000000"/>
                </a:solidFill>
                <a:cs typeface="Calibri"/>
              </a:rPr>
              <a:t>Arancione</a:t>
            </a:r>
            <a:r>
              <a:rPr lang="it-CH" sz="900" dirty="0">
                <a:solidFill>
                  <a:srgbClr val="000000"/>
                </a:solidFill>
                <a:cs typeface="Calibri"/>
              </a:rPr>
              <a:t> e </a:t>
            </a:r>
            <a:r>
              <a:rPr lang="it-CH" sz="900" b="1" dirty="0">
                <a:solidFill>
                  <a:srgbClr val="000000"/>
                </a:solidFill>
                <a:cs typeface="Calibri"/>
              </a:rPr>
              <a:t>rosso</a:t>
            </a:r>
            <a:r>
              <a:rPr lang="it-CH" sz="900" dirty="0">
                <a:solidFill>
                  <a:srgbClr val="000000"/>
                </a:solidFill>
                <a:cs typeface="Calibri"/>
              </a:rPr>
              <a:t> indicano che la situazione è </a:t>
            </a:r>
            <a:r>
              <a:rPr lang="it-CH" sz="900" b="1" dirty="0">
                <a:solidFill>
                  <a:srgbClr val="000000"/>
                </a:solidFill>
                <a:cs typeface="Calibri"/>
              </a:rPr>
              <a:t>sospetta</a:t>
            </a:r>
            <a:r>
              <a:rPr lang="it-CH" sz="900" dirty="0">
                <a:solidFill>
                  <a:srgbClr val="000000"/>
                </a:solidFill>
                <a:cs typeface="Calibri"/>
              </a:rPr>
              <a:t>. Il potere, gli ideali, la vicinanza o la pressione esercitata sono eccessivi o carenti. </a:t>
            </a:r>
          </a:p>
          <a:p>
            <a:pPr marL="570230" marR="0" lvl="1" indent="-22733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900" dirty="0">
                <a:solidFill>
                  <a:srgbClr val="000000"/>
                </a:solidFill>
                <a:ea typeface="Calibri"/>
                <a:cs typeface="Calibri"/>
              </a:rPr>
              <a:t>L’arancione segnala dove hanno inizio le violazioni etiche ai sensi dello Statuto in materia di etica.</a:t>
            </a:r>
          </a:p>
          <a:p>
            <a:pPr marL="570230" marR="0" lvl="1" indent="-22733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900" dirty="0">
                <a:solidFill>
                  <a:srgbClr val="000000"/>
                </a:solidFill>
                <a:ea typeface="Calibri"/>
                <a:cs typeface="Calibri"/>
              </a:rPr>
              <a:t>Il rosso comprende reati e abusi (o il sospetto di reati o abusi). Questi sono</a:t>
            </a:r>
            <a:r>
              <a:rPr lang="it-CH" sz="900" dirty="0">
                <a:ea typeface="Calibri"/>
                <a:cs typeface="Calibri"/>
              </a:rPr>
              <a:t> vietati dal Codice penale. </a:t>
            </a:r>
          </a:p>
          <a:p>
            <a:pPr marL="570230" marR="0" lvl="1" indent="-22733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900" dirty="0">
                <a:solidFill>
                  <a:srgbClr val="000000"/>
                </a:solidFill>
                <a:cs typeface="Calibri"/>
              </a:rPr>
              <a:t>I casi che si collocano nella zona arancione e rossa sono gravosi per tutti. </a:t>
            </a:r>
          </a:p>
          <a:p>
            <a:pPr marL="570230" marR="0" lvl="1" indent="-22733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900" dirty="0">
                <a:solidFill>
                  <a:srgbClr val="000000"/>
                </a:solidFill>
                <a:cs typeface="Calibri"/>
              </a:rPr>
              <a:t>In caso di dubbi, possibili violazioni etiche o sospetti di reati penali, sussiste l’</a:t>
            </a:r>
            <a:r>
              <a:rPr lang="it-CH" sz="900" b="1" dirty="0">
                <a:solidFill>
                  <a:srgbClr val="000000"/>
                </a:solidFill>
                <a:cs typeface="Calibri"/>
              </a:rPr>
              <a:t>obbligo di segnalazione</a:t>
            </a:r>
            <a:r>
              <a:rPr lang="it-CH" sz="900" dirty="0">
                <a:solidFill>
                  <a:srgbClr val="000000"/>
                </a:solidFill>
                <a:cs typeface="Calibri"/>
              </a:rPr>
              <a:t> a Swiss Sport </a:t>
            </a:r>
            <a:r>
              <a:rPr lang="it-CH" sz="900" dirty="0" err="1">
                <a:solidFill>
                  <a:srgbClr val="000000"/>
                </a:solidFill>
                <a:cs typeface="Calibri"/>
              </a:rPr>
              <a:t>Integrity</a:t>
            </a:r>
            <a:r>
              <a:rPr lang="it-CH" sz="900" dirty="0">
                <a:solidFill>
                  <a:srgbClr val="000000"/>
                </a:solidFill>
                <a:cs typeface="Calibri"/>
              </a:rPr>
              <a:t> (SSI). </a:t>
            </a:r>
          </a:p>
          <a:p>
            <a:pPr marL="171450" indent="-171450">
              <a:buFont typeface="Arial" panose="020B0604020202020204" pitchFamily="34" charset="0"/>
              <a:buChar char="•"/>
            </a:pPr>
            <a:endParaRPr lang="de-CH" sz="900" dirty="0">
              <a:effectLst/>
              <a:latin typeface="+mn-lt"/>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it-CH" sz="900" dirty="0">
                <a:latin typeface="+mn-lt"/>
                <a:ea typeface="Calibri"/>
                <a:cs typeface="Calibri"/>
              </a:rPr>
              <a:t>La bussola etica contiene anche un chatbot in cui possono essere inserite delle situazioni personali. L'intelligenza artificiale vi fornirà raccomandazioni per la singola situazione specifica. </a:t>
            </a:r>
          </a:p>
          <a:p>
            <a:pPr marL="171450" indent="-171450">
              <a:buFont typeface="Arial" panose="020B0604020202020204" pitchFamily="34" charset="0"/>
              <a:buChar char="•"/>
            </a:pPr>
            <a:r>
              <a:rPr lang="it-CH" sz="900" dirty="0">
                <a:latin typeface="+mn-lt"/>
                <a:ea typeface="Calibri"/>
                <a:cs typeface="Calibri"/>
              </a:rPr>
              <a:t>Nella bussola etica c’è anche una funzione Lente d’ingrandimento. Grazie a questa funzione di ricerca, potete individuare le situazioni che fanno al caso vostro (ad es. concernenti la vostra disciplina sportiva o temi specifici).</a:t>
            </a:r>
          </a:p>
          <a:p>
            <a:pPr marL="171450" indent="-171450">
              <a:buFont typeface="Arial" panose="020B0604020202020204" pitchFamily="34" charset="0"/>
              <a:buChar char="•"/>
            </a:pPr>
            <a:r>
              <a:rPr lang="it-CH" sz="900" dirty="0">
                <a:latin typeface="+mn-lt"/>
                <a:ea typeface="Calibri"/>
                <a:cs typeface="Calibri"/>
              </a:rPr>
              <a:t>Alcuni esempi (arancione, rosso) contengono dei link diretti ai consultori LAV e a Swiss Sport </a:t>
            </a:r>
            <a:r>
              <a:rPr lang="it-CH" sz="900" dirty="0" err="1">
                <a:latin typeface="+mn-lt"/>
                <a:ea typeface="Calibri"/>
                <a:cs typeface="Calibri"/>
              </a:rPr>
              <a:t>Integrity</a:t>
            </a:r>
            <a:r>
              <a:rPr lang="it-CH" sz="900" dirty="0">
                <a:latin typeface="+mn-lt"/>
                <a:ea typeface="Calibri"/>
                <a:cs typeface="Calibri"/>
              </a:rPr>
              <a:t>).</a:t>
            </a:r>
          </a:p>
          <a:p>
            <a:pPr marL="171450" indent="-171450">
              <a:buFont typeface="Arial" panose="020B0604020202020204" pitchFamily="34" charset="0"/>
              <a:buChar char="•"/>
            </a:pPr>
            <a:r>
              <a:rPr lang="it-CH" sz="900" dirty="0">
                <a:latin typeface="+mn-lt"/>
                <a:ea typeface="Calibri"/>
                <a:cs typeface="Calibri"/>
              </a:rPr>
              <a:t>Nelle situazioni a rischio sono inoltre riportate ulteriori informazioni sulle azioni che si possono intraprendere.</a:t>
            </a:r>
          </a:p>
        </p:txBody>
      </p:sp>
      <p:sp>
        <p:nvSpPr>
          <p:cNvPr id="4" name="Foliennummernplatzhalter 3"/>
          <p:cNvSpPr>
            <a:spLocks noGrp="1"/>
          </p:cNvSpPr>
          <p:nvPr>
            <p:ph type="sldNum" sz="quarter" idx="5"/>
          </p:nvPr>
        </p:nvSpPr>
        <p:spPr/>
        <p:txBody>
          <a:bodyPr/>
          <a:lstStyle/>
          <a:p>
            <a:fld id="{288E0A86-1BAE-4CD5-91FD-FEFDACC0AA5C}" type="slidenum">
              <a:rPr lang="de-DE" smtClean="0"/>
              <a:t>22</a:t>
            </a:fld>
            <a:endParaRPr lang="de-DE"/>
          </a:p>
        </p:txBody>
      </p:sp>
    </p:spTree>
    <p:extLst>
      <p:ext uri="{BB962C8B-B14F-4D97-AF65-F5344CB8AC3E}">
        <p14:creationId xmlns:p14="http://schemas.microsoft.com/office/powerpoint/2010/main" val="26333976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0884" indent="-170884">
              <a:buFont typeface="Arial" panose="020B0604020202020204" pitchFamily="34" charset="0"/>
              <a:buChar char="•"/>
            </a:pPr>
            <a:r>
              <a:rPr lang="it-CH" sz="1200" dirty="0"/>
              <a:t>L’illustrazione del triangolo presentata in questa diapositiva evidenzia, in maniera semplificata, che le nostre </a:t>
            </a:r>
            <a:r>
              <a:rPr lang="it-CH" sz="1200" b="1" dirty="0"/>
              <a:t>possibilità di intervento</a:t>
            </a:r>
            <a:r>
              <a:rPr lang="it-CH" sz="1200" dirty="0"/>
              <a:t> sono più ampie nella zona </a:t>
            </a:r>
            <a:r>
              <a:rPr lang="it-CH" sz="1200" b="1" dirty="0"/>
              <a:t>verde</a:t>
            </a:r>
            <a:r>
              <a:rPr lang="it-CH" sz="1200" dirty="0"/>
              <a:t> e in quella </a:t>
            </a:r>
            <a:r>
              <a:rPr lang="it-CH" sz="1200" b="1" dirty="0"/>
              <a:t>grigia</a:t>
            </a:r>
            <a:r>
              <a:rPr lang="it-CH" sz="1200" dirty="0"/>
              <a:t>. </a:t>
            </a:r>
          </a:p>
          <a:p>
            <a:pPr marL="170884" indent="-170884">
              <a:buFont typeface="Arial" panose="020B0604020202020204" pitchFamily="34" charset="0"/>
              <a:buChar char="•"/>
            </a:pPr>
            <a:r>
              <a:rPr lang="it-CH" sz="1200" dirty="0"/>
              <a:t>Lì è possibile esercitare un influsso </a:t>
            </a:r>
            <a:r>
              <a:rPr lang="it-CH" sz="1200" b="1" dirty="0"/>
              <a:t>proattivo</a:t>
            </a:r>
            <a:r>
              <a:rPr lang="it-CH" sz="1200" dirty="0"/>
              <a:t> e </a:t>
            </a:r>
            <a:r>
              <a:rPr lang="it-CH" sz="1200" b="1" dirty="0"/>
              <a:t>preventivo</a:t>
            </a:r>
            <a:r>
              <a:rPr lang="it-CH" sz="1200" dirty="0"/>
              <a:t>. </a:t>
            </a:r>
          </a:p>
          <a:p>
            <a:pPr marL="171450" indent="-171450">
              <a:buFont typeface="Arial" panose="020B0604020202020204" pitchFamily="34" charset="0"/>
              <a:buChar char="•"/>
            </a:pPr>
            <a:r>
              <a:rPr lang="it-CH" sz="1200" dirty="0">
                <a:latin typeface="+mn-lt"/>
                <a:cs typeface="Arial" panose="020B0604020202020204" pitchFamily="34" charset="0"/>
              </a:rPr>
              <a:t>Questa illustrazione mostra nuovamente le possibilità di intervento con le relative basi (Carta etica e Statuto in materia di etica).</a:t>
            </a:r>
          </a:p>
          <a:p>
            <a:pPr marL="171450" indent="-171450">
              <a:buFont typeface="Arial" panose="020B0604020202020204" pitchFamily="34" charset="0"/>
              <a:buChar char="•"/>
            </a:pPr>
            <a:r>
              <a:rPr lang="it-CH" sz="1200" dirty="0">
                <a:latin typeface="+mn-lt"/>
                <a:cs typeface="Arial" panose="020B0604020202020204" pitchFamily="34" charset="0"/>
              </a:rPr>
              <a:t>Rafforzare le persone significa ad es. </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dirty="0">
                <a:cs typeface="Arial" panose="020B0604020202020204" pitchFamily="34" charset="0"/>
              </a:rPr>
              <a:t>Motivarsi a vicenda </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dirty="0">
                <a:latin typeface="+mn-lt"/>
                <a:cs typeface="Arial" panose="020B0604020202020204" pitchFamily="34" charset="0"/>
              </a:rPr>
              <a:t>Instaurare una cultura del riscontro e fornire feedback anche quando tutto va bene</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dirty="0">
                <a:latin typeface="+mn-lt"/>
                <a:cs typeface="Arial" panose="020B0604020202020204" pitchFamily="34" charset="0"/>
              </a:rPr>
              <a:t>Instaurare una cultura dell'errore / apprendimento</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dirty="0">
                <a:latin typeface="+mn-lt"/>
                <a:cs typeface="Arial" panose="020B0604020202020204" pitchFamily="34" charset="0"/>
              </a:rPr>
              <a:t>Garantire la qualità</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dirty="0">
                <a:latin typeface="+mn-lt"/>
                <a:cs typeface="Arial" panose="020B0604020202020204" pitchFamily="34" charset="0"/>
              </a:rPr>
              <a:t>Creare trasparenza</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dirty="0">
                <a:latin typeface="+mn-lt"/>
                <a:cs typeface="Arial" panose="020B0604020202020204" pitchFamily="34" charset="0"/>
              </a:rPr>
              <a:t>Tutto ciò ha un effetto preventivo.</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dirty="0">
                <a:latin typeface="+mn-lt"/>
                <a:cs typeface="Arial" panose="020B0604020202020204" pitchFamily="34" charset="0"/>
              </a:rPr>
              <a:t>La Carta etica funge da base / orientamento. Come ben sapete, vi è illustrato ciò che desideriamo nell’ambito dello sport svizzero.</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dirty="0">
                <a:latin typeface="+mn-lt"/>
                <a:cs typeface="Arial" panose="020B0604020202020204" pitchFamily="34" charset="0"/>
              </a:rPr>
              <a:t>Nella zona grigia si tratta principalmente di</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dirty="0">
                <a:latin typeface="+mn-lt"/>
                <a:cs typeface="Arial" panose="020B0604020202020204" pitchFamily="34" charset="0"/>
              </a:rPr>
              <a:t>Definire i criteri qualitativi</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dirty="0">
                <a:latin typeface="+mn-lt"/>
                <a:cs typeface="Arial" panose="020B0604020202020204" pitchFamily="34" charset="0"/>
              </a:rPr>
              <a:t>Discutere dei rischi</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dirty="0">
                <a:latin typeface="+mn-lt"/>
                <a:cs typeface="Arial" panose="020B0604020202020204" pitchFamily="34" charset="0"/>
              </a:rPr>
              <a:t>Valutare e ponderare le situazioni </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dirty="0">
                <a:latin typeface="+mn-lt"/>
                <a:cs typeface="Arial" panose="020B0604020202020204" pitchFamily="34" charset="0"/>
              </a:rPr>
              <a:t>Laddove necessario (in caso di dubbi) richiedere una consulenza</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dirty="0">
                <a:solidFill>
                  <a:srgbClr val="000000"/>
                </a:solidFill>
                <a:ea typeface="Calibri" panose="020F0502020204030204" pitchFamily="34" charset="0"/>
                <a:cs typeface="Arial" panose="020B0604020202020204" pitchFamily="34" charset="0"/>
              </a:rPr>
              <a:t>Molto importante: i rischi fanno parte dello sport e devono essere riconosciuti, ponderati e gestiti con trasparenza e attenzione. Di per sé non sono negativi.</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dirty="0">
                <a:latin typeface="+mn-lt"/>
                <a:cs typeface="Arial" panose="020B0604020202020204" pitchFamily="34" charset="0"/>
              </a:rPr>
              <a:t>La zona arancione e quella rossa sono a tolleranza zero. </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dirty="0">
                <a:latin typeface="+mn-lt"/>
                <a:cs typeface="Arial" panose="020B0604020202020204" pitchFamily="34" charset="0"/>
              </a:rPr>
              <a:t>Qui si tratta di segnalare e, se del caso, denunciare (attenzione: non fare denuncia da soli). </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dirty="0">
                <a:latin typeface="+mn-lt"/>
                <a:cs typeface="Arial" panose="020B0604020202020204" pitchFamily="34" charset="0"/>
              </a:rPr>
              <a:t>L'intervento è sempre reattivo. </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dirty="0">
                <a:latin typeface="+mn-lt"/>
                <a:cs typeface="Arial" panose="020B0604020202020204" pitchFamily="34" charset="0"/>
              </a:rPr>
              <a:t>Gli ulteriori interventi nella zona arancione e in quella rossa richiedono un approccio professionale che tenga sistematicamente conto delle condizioni quadro legali.</a:t>
            </a:r>
            <a:r>
              <a:rPr lang="it-CH" sz="1200" b="0" i="0" dirty="0">
                <a:solidFill>
                  <a:schemeClr val="tx1"/>
                </a:solidFill>
                <a:latin typeface="+mn-lt"/>
                <a:cs typeface="Arial" panose="020B0604020202020204" pitchFamily="34" charset="0"/>
              </a:rPr>
              <a:t> </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i="0" dirty="0">
                <a:solidFill>
                  <a:schemeClr val="tx1"/>
                </a:solidFill>
                <a:latin typeface="+mn-lt"/>
                <a:cs typeface="Arial" panose="020B0604020202020204" pitchFamily="34" charset="0"/>
              </a:rPr>
              <a:t>Per poter intraprendere i passi corretti, in caso di crisi è sovente necessaria una consulenza rapida.</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i="0" dirty="0">
                <a:solidFill>
                  <a:schemeClr val="tx1"/>
                </a:solidFill>
                <a:latin typeface="+mn-lt"/>
                <a:cs typeface="Arial" panose="020B0604020202020204" pitchFamily="34" charset="0"/>
              </a:rPr>
              <a:t>Lo Statuto in materia di etica funge da base per un’eventuale segnalazione.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i="0" dirty="0">
                <a:solidFill>
                  <a:schemeClr val="tx1"/>
                </a:solidFill>
                <a:latin typeface="+mn-lt"/>
                <a:cs typeface="Arial" panose="020B0604020202020204" pitchFamily="34" charset="0"/>
              </a:rPr>
              <a:t>Oggi intendiamo tuttavia focalizzarci in particolare sulle situazioni nella zona verde e in quella grigia.</a:t>
            </a:r>
          </a:p>
        </p:txBody>
      </p:sp>
      <p:sp>
        <p:nvSpPr>
          <p:cNvPr id="4" name="Foliennummernplatzhalter 3"/>
          <p:cNvSpPr>
            <a:spLocks noGrp="1"/>
          </p:cNvSpPr>
          <p:nvPr>
            <p:ph type="sldNum" sz="quarter" idx="5"/>
          </p:nvPr>
        </p:nvSpPr>
        <p:spPr/>
        <p:txBody>
          <a:bodyPr/>
          <a:lstStyle/>
          <a:p>
            <a:fld id="{288E0A86-1BAE-4CD5-91FD-FEFDACC0AA5C}" type="slidenum">
              <a:rPr lang="de-DE" smtClean="0"/>
              <a:t>23</a:t>
            </a:fld>
            <a:endParaRPr lang="de-DE"/>
          </a:p>
        </p:txBody>
      </p:sp>
    </p:spTree>
    <p:extLst>
      <p:ext uri="{BB962C8B-B14F-4D97-AF65-F5344CB8AC3E}">
        <p14:creationId xmlns:p14="http://schemas.microsoft.com/office/powerpoint/2010/main" val="3784921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b="0" dirty="0">
                <a:latin typeface="+mn-lt"/>
              </a:rPr>
              <a:t>Lo Statuto in materia di etica espone ciò che si deve evitare. Descrive ciò che non vogliamo in ambito sportivo, ivi incluse le possibili misure/conseguenze.</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dirty="0">
                <a:latin typeface="+mn-lt"/>
              </a:rPr>
              <a:t>Se tu fai parte di una federazione affiliata / di un’organizzazione partner di Swiss Olympic o di una delle sue associazioni affiliate, sei assoggettato/a allo Statuto in materia di etica.</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b="0" dirty="0">
                <a:latin typeface="+mn-lt"/>
              </a:rPr>
              <a:t>In caso di sospetto di una violazione dello Statuto in materia di etica, ti rivolgi al servizio indipendente di segnalazione e indagine Swiss Sport Integrity (SSI).</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b="0" i="0" dirty="0">
                <a:solidFill>
                  <a:srgbClr val="E5E5E5"/>
                </a:solidFill>
                <a:latin typeface="+mn-lt"/>
              </a:rPr>
              <a:t>Vige un obbligo di segnalazione per </a:t>
            </a:r>
            <a:r>
              <a:rPr lang="it-CH" dirty="0">
                <a:latin typeface="+mn-lt"/>
              </a:rPr>
              <a:t>tutte le persone assoggettate allo Statuto in materia di etica che, in un’organizzazione sportiva (associazione, federazione, ecc.), esercitano una specifica funzione di assistenza o di sorveglianza. Può ad esempio trattarsi di allenatori/trici, assistenti, superiori gerarchici del personale di organizzazioni sportive, ecc.</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b="0" dirty="0">
                <a:latin typeface="+mn-lt"/>
              </a:rPr>
              <a:t>SSI è a disposizione anche per prestare consulenza qualora si presentino domande o sorgano dubbi vertenti sul tema dell’«etica nello sport».</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CH" kern="0" dirty="0">
              <a:latin typeface="+mn-lt"/>
            </a:endParaRPr>
          </a:p>
          <a:p>
            <a:pPr algn="l"/>
            <a:r>
              <a:rPr lang="it-CH" b="1" i="0" dirty="0">
                <a:solidFill>
                  <a:srgbClr val="17284B"/>
                </a:solidFill>
                <a:latin typeface="+mn-lt"/>
              </a:rPr>
              <a:t>Domande o dubbi concernenti l’etica nello sport? – Hotline SSI</a:t>
            </a:r>
          </a:p>
          <a:p>
            <a:pPr marL="171450" indent="-171450" algn="l">
              <a:buFont typeface="Arial" panose="020B0604020202020204" pitchFamily="34" charset="0"/>
              <a:buChar char="•"/>
            </a:pPr>
            <a:r>
              <a:rPr lang="it-CH" b="0" i="0" dirty="0">
                <a:solidFill>
                  <a:srgbClr val="17284B"/>
                </a:solidFill>
                <a:latin typeface="+mn-lt"/>
              </a:rPr>
              <a:t>Tramite l’hotline, il personale dell’ufficio di segnalazione, oltre a ricevere le segnalazioni, offre anche consulenza in caso di domande o dubbi vertenti sul tema dell’etica nello sport. Sia che si tratti di sportivi/e, allenatori/trici, assistenti, rappresentanti di associazioni o federazioni, funzionari/e o genitori: SSI sarà lieta di prestare aiuto in caso di domande o dubbi vertenti sul tema dell’etica nello sport.</a:t>
            </a:r>
          </a:p>
          <a:p>
            <a:pPr marL="171450" indent="-171450" algn="l">
              <a:buFont typeface="Arial" panose="020B0604020202020204" pitchFamily="34" charset="0"/>
              <a:buChar char="•"/>
            </a:pPr>
            <a:r>
              <a:rPr lang="it-CH" b="0" i="0" dirty="0">
                <a:solidFill>
                  <a:srgbClr val="17284B"/>
                </a:solidFill>
                <a:latin typeface="+mn-lt"/>
              </a:rPr>
              <a:t>Il personale dell’ufficio di segnalazione presta ascolto alla richiesta, informa sui possibili modi di procedere e, all'occorrenza, può indirizzare ad altri servizi di consulenza. </a:t>
            </a:r>
          </a:p>
          <a:p>
            <a:pPr marL="171450" indent="-171450" algn="l">
              <a:buFont typeface="Arial" panose="020B0604020202020204" pitchFamily="34" charset="0"/>
              <a:buChar char="•"/>
            </a:pPr>
            <a:r>
              <a:rPr lang="it-CH" b="0" i="0" dirty="0">
                <a:solidFill>
                  <a:srgbClr val="17284B"/>
                </a:solidFill>
                <a:latin typeface="+mn-lt"/>
              </a:rPr>
              <a:t>Le fattispecie discusse non vengono registrate automaticamente come segnalazione, salvo ciò sia richiesto dal/dalla chiamante. Il contatto per una prima consulenza può anche avvenire in forma anonima.</a:t>
            </a:r>
          </a:p>
          <a:p>
            <a:pPr marL="171450" indent="-171450" algn="l">
              <a:buFont typeface="Arial" panose="020B0604020202020204" pitchFamily="34" charset="0"/>
              <a:buChar char="•"/>
            </a:pPr>
            <a:r>
              <a:rPr lang="it-CH" b="0" i="0" dirty="0">
                <a:solidFill>
                  <a:srgbClr val="17284B"/>
                </a:solidFill>
                <a:latin typeface="+mn-lt"/>
              </a:rPr>
              <a:t>Hotline SSI ( lunedì - venerdì, ore 08:30 - 11:30 &amp; ore 13:30 - 16:30)</a:t>
            </a:r>
          </a:p>
          <a:p>
            <a:pPr marL="171450" indent="-171450" algn="l">
              <a:buFont typeface="Arial" panose="020B0604020202020204" pitchFamily="34" charset="0"/>
              <a:buChar char="•"/>
            </a:pPr>
            <a:r>
              <a:rPr lang="it-CH" b="0" i="0" dirty="0">
                <a:solidFill>
                  <a:srgbClr val="17284B"/>
                </a:solidFill>
                <a:latin typeface="+mn-lt"/>
              </a:rPr>
              <a:t>Tel.: +41 31 550 21 31</a:t>
            </a:r>
          </a:p>
        </p:txBody>
      </p:sp>
      <p:sp>
        <p:nvSpPr>
          <p:cNvPr id="4" name="Foliennummernplatzhalter 3"/>
          <p:cNvSpPr>
            <a:spLocks noGrp="1"/>
          </p:cNvSpPr>
          <p:nvPr>
            <p:ph type="sldNum" sz="quarter" idx="5"/>
          </p:nvPr>
        </p:nvSpPr>
        <p:spPr/>
        <p:txBody>
          <a:bodyPr/>
          <a:lstStyle/>
          <a:p>
            <a:fld id="{288E0A86-1BAE-4CD5-91FD-FEFDACC0AA5C}" type="slidenum">
              <a:rPr lang="de-DE" smtClean="0"/>
              <a:t>24</a:t>
            </a:fld>
            <a:endParaRPr lang="de-DE" dirty="0"/>
          </a:p>
        </p:txBody>
      </p:sp>
    </p:spTree>
    <p:extLst>
      <p:ext uri="{BB962C8B-B14F-4D97-AF65-F5344CB8AC3E}">
        <p14:creationId xmlns:p14="http://schemas.microsoft.com/office/powerpoint/2010/main" val="5015672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it-CH" i="1"/>
              <a:t>I partecipanti colorano individualmente lo scenario esemplificativo, attenendosi ai colori della bussola etica, e rispondono alle domande durante lo scambio d'opinione a coppie. </a:t>
            </a:r>
          </a:p>
          <a:p>
            <a:pPr marL="171450" indent="-171450">
              <a:buFont typeface="Arial" panose="020B0604020202020204" pitchFamily="34" charset="0"/>
              <a:buChar char="•"/>
            </a:pPr>
            <a:r>
              <a:rPr lang="it-CH" i="1"/>
              <a:t>Decorsi al massimo 10 min., indirizzare la discussione sulle possibilità di intervento (anche se le discussioni vertenti sulla classificazione per colore sono ancora in corso).</a:t>
            </a:r>
          </a:p>
          <a:p>
            <a:endParaRPr lang="de-DE"/>
          </a:p>
        </p:txBody>
      </p:sp>
      <p:sp>
        <p:nvSpPr>
          <p:cNvPr id="4" name="Foliennummernplatzhalter 3"/>
          <p:cNvSpPr>
            <a:spLocks noGrp="1"/>
          </p:cNvSpPr>
          <p:nvPr>
            <p:ph type="sldNum" sz="quarter" idx="5"/>
          </p:nvPr>
        </p:nvSpPr>
        <p:spPr/>
        <p:txBody>
          <a:bodyPr/>
          <a:lstStyle/>
          <a:p>
            <a:fld id="{288E0A86-1BAE-4CD5-91FD-FEFDACC0AA5C}" type="slidenum">
              <a:rPr lang="de-DE" smtClean="0"/>
              <a:t>25</a:t>
            </a:fld>
            <a:endParaRPr lang="de-DE"/>
          </a:p>
        </p:txBody>
      </p:sp>
    </p:spTree>
    <p:extLst>
      <p:ext uri="{BB962C8B-B14F-4D97-AF65-F5344CB8AC3E}">
        <p14:creationId xmlns:p14="http://schemas.microsoft.com/office/powerpoint/2010/main" val="3467445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CH" sz="1200">
                <a:latin typeface="+mn-lt"/>
                <a:ea typeface="Calibri" panose="020F0502020204030204" pitchFamily="34" charset="0"/>
              </a:rPr>
              <a:t>Utilizzate i prossimi 10 min. per discutere le vostre possibilità di intervento. Limitarsi ad osservare non protegge nessuno. È dunque importante occuparsi delle possibilità di intervento e provvedere anche ad ampliarle.</a:t>
            </a:r>
          </a:p>
          <a:p>
            <a:endParaRPr lang="de-DE"/>
          </a:p>
        </p:txBody>
      </p:sp>
      <p:sp>
        <p:nvSpPr>
          <p:cNvPr id="4" name="Foliennummernplatzhalter 3"/>
          <p:cNvSpPr>
            <a:spLocks noGrp="1"/>
          </p:cNvSpPr>
          <p:nvPr>
            <p:ph type="sldNum" sz="quarter" idx="5"/>
          </p:nvPr>
        </p:nvSpPr>
        <p:spPr/>
        <p:txBody>
          <a:bodyPr/>
          <a:lstStyle/>
          <a:p>
            <a:fld id="{288E0A86-1BAE-4CD5-91FD-FEFDACC0AA5C}" type="slidenum">
              <a:rPr lang="de-DE" smtClean="0"/>
              <a:t>26</a:t>
            </a:fld>
            <a:endParaRPr lang="de-DE"/>
          </a:p>
        </p:txBody>
      </p:sp>
    </p:spTree>
    <p:extLst>
      <p:ext uri="{BB962C8B-B14F-4D97-AF65-F5344CB8AC3E}">
        <p14:creationId xmlns:p14="http://schemas.microsoft.com/office/powerpoint/2010/main" val="13711447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i="1">
                <a:latin typeface="+mn-lt"/>
              </a:rPr>
              <a:t>A corollario della discussione, viene mostrato (ad es. inserendo un screen shot) lo scenario esemplificativo colorato (arancione/rosso). </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i="1"/>
              <a:t>I/le partecipanti (ciascuno per proprio conto) procedono a un rapido confronto. </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i="1"/>
              <a:t>In riunione plenaria, esporre il parere dell’esperto (considerazioni legali, riferimenti allo Statuto in materia di etica).</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i="1">
                <a:latin typeface="+mn-lt"/>
              </a:rPr>
              <a:t>Gli esempi, incl. la colorazione (arancione/rosso), sono a disposizione del/della responsabile del corso su mobilesport (cfr. link nella guida).</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i="1">
                <a:latin typeface="+mn-lt"/>
              </a:rPr>
              <a:t>Gli esempi sono stati colorati e corredati di motivazione legale dal Servizio giuridico di Swiss Sport Integrity. Tuttavia, in sede di «soluzione», siete pregati di prestare attenzione al disclaimer. </a:t>
            </a:r>
          </a:p>
          <a:p>
            <a:endParaRPr lang="de-CH" b="0" i="1"/>
          </a:p>
          <a:p>
            <a:r>
              <a:rPr lang="it-CH" b="0" i="1"/>
              <a:t>Domande di chiarimento ai/alle partecipanti: </a:t>
            </a:r>
            <a:r>
              <a:rPr lang="it-CH" b="0" i="0"/>
              <a:t>come è andato per voi l’esercizio? Dove avete incontrato difficoltà?</a:t>
            </a:r>
          </a:p>
          <a:p>
            <a:endParaRPr lang="de-DE"/>
          </a:p>
        </p:txBody>
      </p:sp>
      <p:sp>
        <p:nvSpPr>
          <p:cNvPr id="4" name="Foliennummernplatzhalter 3"/>
          <p:cNvSpPr>
            <a:spLocks noGrp="1"/>
          </p:cNvSpPr>
          <p:nvPr>
            <p:ph type="sldNum" sz="quarter" idx="5"/>
          </p:nvPr>
        </p:nvSpPr>
        <p:spPr/>
        <p:txBody>
          <a:bodyPr/>
          <a:lstStyle/>
          <a:p>
            <a:fld id="{288E0A86-1BAE-4CD5-91FD-FEFDACC0AA5C}" type="slidenum">
              <a:rPr lang="de-DE" smtClean="0"/>
              <a:t>27</a:t>
            </a:fld>
            <a:endParaRPr lang="de-DE"/>
          </a:p>
        </p:txBody>
      </p:sp>
    </p:spTree>
    <p:extLst>
      <p:ext uri="{BB962C8B-B14F-4D97-AF65-F5344CB8AC3E}">
        <p14:creationId xmlns:p14="http://schemas.microsoft.com/office/powerpoint/2010/main" val="30894420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i="1">
                <a:latin typeface="+mn-lt"/>
              </a:rPr>
              <a:t>In riunione plenaria, il/la responsabile del corso espone le considerazioni integrative di natura specialistica, pedagogica e legale. </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i="1">
                <a:latin typeface="+mn-lt"/>
              </a:rPr>
              <a:t>L’obiettivo deve essere posto sulle considerazioni specialistiche e pedagogiche. A dipendenza del gruppo target, sono rilevanti anche le considerazioni di natura organizzativa.</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i="1">
                <a:latin typeface="+mn-lt"/>
              </a:rPr>
              <a:t>Le domande principali esposte di seguito sono d’ausilio nella scelta dei messaggi chiave destinati ai/alle partecipanti.</a:t>
            </a:r>
          </a:p>
          <a:p>
            <a:pPr marL="628650" lvl="1" indent="-171450">
              <a:buFont typeface="Arial" panose="020B0604020202020204" pitchFamily="34" charset="0"/>
              <a:buChar char="•"/>
            </a:pPr>
            <a:r>
              <a:rPr lang="it-CH" sz="1200" b="1" i="1">
                <a:latin typeface="+mn-lt"/>
              </a:rPr>
              <a:t>Chiarezza del ruolo</a:t>
            </a:r>
            <a:r>
              <a:rPr lang="it-CH" sz="1200" i="1">
                <a:latin typeface="+mn-lt"/>
              </a:rPr>
              <a:t>: in questa situazione, cosa si annovera nel ruolo?</a:t>
            </a:r>
          </a:p>
          <a:p>
            <a:pPr marL="628650" lvl="1" indent="-171450">
              <a:buFont typeface="Arial" panose="020B0604020202020204" pitchFamily="34" charset="0"/>
              <a:buChar char="•"/>
            </a:pPr>
            <a:r>
              <a:rPr lang="it-CH" sz="1200" b="1" i="1">
                <a:latin typeface="+mn-lt"/>
                <a:ea typeface="+mn-ea"/>
                <a:cs typeface="+mn-cs"/>
              </a:rPr>
              <a:t>Informazione</a:t>
            </a:r>
            <a:r>
              <a:rPr lang="it-CH" sz="1200" i="1">
                <a:latin typeface="+mn-lt"/>
                <a:ea typeface="+mn-ea"/>
                <a:cs typeface="+mn-cs"/>
              </a:rPr>
              <a:t>: in questa situazione, quali informazioni (specialistiche) mi sono d’aiuto ?</a:t>
            </a:r>
          </a:p>
          <a:p>
            <a:pPr marL="628650" lvl="1" indent="-171450">
              <a:buFont typeface="Arial" panose="020B0604020202020204" pitchFamily="34" charset="0"/>
              <a:buChar char="•"/>
            </a:pPr>
            <a:r>
              <a:rPr lang="it-CH" sz="1200" b="1" i="1">
                <a:solidFill>
                  <a:schemeClr val="tx1"/>
                </a:solidFill>
                <a:latin typeface="+mn-lt"/>
                <a:ea typeface="+mn-ea"/>
                <a:cs typeface="+mn-cs"/>
              </a:rPr>
              <a:t>Autodeterminazione</a:t>
            </a:r>
            <a:r>
              <a:rPr lang="it-CH" sz="1200" i="1">
                <a:solidFill>
                  <a:schemeClr val="tx1"/>
                </a:solidFill>
                <a:latin typeface="+mn-lt"/>
                <a:ea typeface="+mn-ea"/>
                <a:cs typeface="+mn-cs"/>
              </a:rPr>
              <a:t>: in questa situazione, come salvaguardo l'autodeterminazione della sportiva / dello sportivo ? Quali sono le opzioni di espressione, di scelta e di disimpegno da me offerte?</a:t>
            </a:r>
          </a:p>
          <a:p>
            <a:pPr marL="628650" lvl="1" indent="-171450">
              <a:buFont typeface="Arial" panose="020B0604020202020204" pitchFamily="34" charset="0"/>
              <a:buChar char="•"/>
            </a:pPr>
            <a:r>
              <a:rPr lang="it-CH" sz="1200" b="1" i="1">
                <a:solidFill>
                  <a:schemeClr val="tx1"/>
                </a:solidFill>
                <a:latin typeface="+mn-lt"/>
                <a:ea typeface="+mn-ea"/>
                <a:cs typeface="+mn-cs"/>
              </a:rPr>
              <a:t>Comunicazione</a:t>
            </a:r>
            <a:r>
              <a:rPr lang="it-CH" sz="1200" i="1">
                <a:solidFill>
                  <a:schemeClr val="tx1"/>
                </a:solidFill>
                <a:latin typeface="+mn-lt"/>
                <a:ea typeface="+mn-ea"/>
                <a:cs typeface="+mn-cs"/>
              </a:rPr>
              <a:t>: </a:t>
            </a:r>
            <a:r>
              <a:rPr lang="it-CH" sz="1200" b="0" i="1">
                <a:solidFill>
                  <a:srgbClr val="000000"/>
                </a:solidFill>
                <a:latin typeface="+mn-lt"/>
                <a:ea typeface="+mn-ea"/>
                <a:cs typeface="+mn-cs"/>
              </a:rPr>
              <a:t>in questa situazione, come comunico? Come creo una trasparenza prospettica e retrospettiva?</a:t>
            </a:r>
          </a:p>
        </p:txBody>
      </p:sp>
      <p:sp>
        <p:nvSpPr>
          <p:cNvPr id="4" name="Foliennummernplatzhalter 3"/>
          <p:cNvSpPr>
            <a:spLocks noGrp="1"/>
          </p:cNvSpPr>
          <p:nvPr>
            <p:ph type="sldNum" sz="quarter" idx="5"/>
          </p:nvPr>
        </p:nvSpPr>
        <p:spPr/>
        <p:txBody>
          <a:bodyPr/>
          <a:lstStyle/>
          <a:p>
            <a:fld id="{288E0A86-1BAE-4CD5-91FD-FEFDACC0AA5C}" type="slidenum">
              <a:rPr lang="de-DE" smtClean="0"/>
              <a:t>28</a:t>
            </a:fld>
            <a:endParaRPr lang="de-DE"/>
          </a:p>
        </p:txBody>
      </p:sp>
    </p:spTree>
    <p:extLst>
      <p:ext uri="{BB962C8B-B14F-4D97-AF65-F5344CB8AC3E}">
        <p14:creationId xmlns:p14="http://schemas.microsoft.com/office/powerpoint/2010/main" val="1551049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88E0A86-1BAE-4CD5-91FD-FEFDACC0AA5C}" type="slidenum">
              <a:rPr lang="de-DE" smtClean="0"/>
              <a:t>29</a:t>
            </a:fld>
            <a:endParaRPr lang="de-DE"/>
          </a:p>
        </p:txBody>
      </p:sp>
    </p:spTree>
    <p:extLst>
      <p:ext uri="{BB962C8B-B14F-4D97-AF65-F5344CB8AC3E}">
        <p14:creationId xmlns:p14="http://schemas.microsoft.com/office/powerpoint/2010/main" val="3614733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CH" sz="1200" i="1" baseline="0">
                <a:latin typeface="+mn-lt"/>
                <a:ea typeface="+mn-ea"/>
                <a:cs typeface="+mn-cs"/>
              </a:rPr>
              <a:t>Il/la responsabile del corso inserisce in questa diapositiva una o più immagini </a:t>
            </a:r>
            <a:r>
              <a:rPr lang="it-CH" sz="1200" b="1" i="1" baseline="0">
                <a:latin typeface="+mn-lt"/>
                <a:ea typeface="+mn-ea"/>
                <a:cs typeface="+mn-cs"/>
              </a:rPr>
              <a:t>aventi una connotazione positiva</a:t>
            </a:r>
            <a:r>
              <a:rPr lang="it-CH" sz="1200" i="1" baseline="0">
                <a:latin typeface="+mn-lt"/>
                <a:ea typeface="+mn-ea"/>
                <a:cs typeface="+mn-cs"/>
              </a:rPr>
              <a:t> correlata allo sport.</a:t>
            </a:r>
            <a:r>
              <a:rPr lang="it-CH" sz="1200" i="1" baseline="0">
                <a:solidFill>
                  <a:schemeClr val="tx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it-CH" sz="1200" i="1" baseline="0">
                <a:latin typeface="+mn-lt"/>
              </a:rPr>
              <a:t>Compito per i/le partecipanti (discussione a coppie):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aseline="0">
                <a:latin typeface="+mn-lt"/>
              </a:rPr>
              <a:t>Condividete con un/una partecipante al corso i tre momenti più belli ed emozionanti che avete vissuto in ambito sportivo.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aseline="0">
                <a:latin typeface="+mn-lt"/>
              </a:rPr>
              <a:t>Cosa hanno in comune questi momenti con lo «sport di valore»?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baseline="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CH" sz="1200" i="1" baseline="0">
                <a:latin typeface="+mn-lt"/>
              </a:rPr>
              <a:t>Il/la responsabile del corso riferisce all’intero gruppo alcune testimonianze raccolte tra i/le partecipanti.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i="1" baseline="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CH" sz="1200" i="1" baseline="0">
                <a:latin typeface="+mn-lt"/>
              </a:rPr>
              <a:t>Se il tempo disponibile per l’introduzione è maggiore (perlomeno 15 min.), è applicabile anche il metodo dei due cerchi (vedi diapositiva seguente).</a:t>
            </a:r>
          </a:p>
        </p:txBody>
      </p:sp>
      <p:sp>
        <p:nvSpPr>
          <p:cNvPr id="4" name="Foliennummernplatzhalter 3"/>
          <p:cNvSpPr>
            <a:spLocks noGrp="1"/>
          </p:cNvSpPr>
          <p:nvPr>
            <p:ph type="sldNum" sz="quarter" idx="5"/>
          </p:nvPr>
        </p:nvSpPr>
        <p:spPr/>
        <p:txBody>
          <a:bodyPr/>
          <a:lstStyle/>
          <a:p>
            <a:fld id="{288E0A86-1BAE-4CD5-91FD-FEFDACC0AA5C}" type="slidenum">
              <a:rPr lang="de-DE" smtClean="0"/>
              <a:t>3</a:t>
            </a:fld>
            <a:endParaRPr lang="de-DE"/>
          </a:p>
        </p:txBody>
      </p:sp>
    </p:spTree>
    <p:extLst>
      <p:ext uri="{BB962C8B-B14F-4D97-AF65-F5344CB8AC3E}">
        <p14:creationId xmlns:p14="http://schemas.microsoft.com/office/powerpoint/2010/main" val="1347114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it-CH" sz="1200" i="1" dirty="0">
                <a:latin typeface="+mn-lt"/>
                <a:cs typeface="Arial" panose="020B0604020202020204" pitchFamily="34" charset="0"/>
              </a:rPr>
              <a:t>Ampliamento opzionale (cfr. guida «Concretizzare l’obiettivo delle azioni da intraprendere mediante altri esempi tratti dalla zona grigia»)</a:t>
            </a:r>
          </a:p>
          <a:p>
            <a:pPr marL="0" indent="0">
              <a:buFont typeface="Arial" panose="020B0604020202020204" pitchFamily="34" charset="0"/>
              <a:buNone/>
            </a:pPr>
            <a:endParaRPr lang="de-CH" sz="1200" i="1" dirty="0">
              <a:latin typeface="+mn-lt"/>
              <a:cs typeface="Arial" panose="020B0604020202020204" pitchFamily="34" charset="0"/>
            </a:endParaRPr>
          </a:p>
          <a:p>
            <a:pPr marL="171450" indent="-171450">
              <a:buFont typeface="Arial" panose="020B0604020202020204" pitchFamily="34" charset="0"/>
              <a:buChar char="•"/>
            </a:pPr>
            <a:r>
              <a:rPr lang="it-CH" sz="1200" i="1" dirty="0">
                <a:latin typeface="+mn-lt"/>
                <a:cs typeface="Arial" panose="020B0604020202020204" pitchFamily="34" charset="0"/>
              </a:rPr>
              <a:t>Il/la responsabile del corso sceglie ca. 8-10 esempi adeguati tratti dalla bussola etica (cfr. link nella guida). L’obiettivo è posto sulla zona grigia.</a:t>
            </a:r>
          </a:p>
          <a:p>
            <a:pPr marL="171450" indent="-171450">
              <a:buFont typeface="Arial" panose="020B0604020202020204" pitchFamily="34" charset="0"/>
              <a:buChar char="•"/>
            </a:pPr>
            <a:r>
              <a:rPr lang="it-CH" sz="1200" i="1" dirty="0">
                <a:latin typeface="+mn-lt"/>
                <a:cs typeface="Arial" panose="020B0604020202020204" pitchFamily="34" charset="0"/>
              </a:rPr>
              <a:t>Idealmente, il/la responsabile del corso si avvale di esempi tratti da tutti e quattro i temi centrali (potere, ideali, vicinanza, pressione).</a:t>
            </a:r>
          </a:p>
          <a:p>
            <a:pPr marL="171450" indent="-171450">
              <a:buFont typeface="Arial" panose="020B0604020202020204" pitchFamily="34" charset="0"/>
              <a:buChar char="•"/>
            </a:pPr>
            <a:r>
              <a:rPr lang="it-CH" sz="1200" i="1" dirty="0">
                <a:latin typeface="+mn-lt"/>
                <a:cs typeface="Arial" panose="020B0604020202020204" pitchFamily="34" charset="0"/>
              </a:rPr>
              <a:t>Ogni piccolo gruppo (max. 5 persone) necessita di un set per gli esempi selezionati (è consigliato plastificarli).</a:t>
            </a:r>
          </a:p>
          <a:p>
            <a:pPr marL="171450" indent="-171450">
              <a:buFont typeface="Arial" panose="020B0604020202020204" pitchFamily="34" charset="0"/>
              <a:buChar char="•"/>
            </a:pPr>
            <a:r>
              <a:rPr lang="it-CH" sz="1200" i="1" dirty="0">
                <a:latin typeface="+mn-lt"/>
                <a:cs typeface="Arial" panose="020B0604020202020204" pitchFamily="34" charset="0"/>
              </a:rPr>
              <a:t>Tutti i gruppi discutono i medesimi 8-10 esempi. Il numero di esempi discussi varia a seconda del gruppo (a dipendenza dell’intensità delle discussioni, sarà dibattuta solo una parte degli esempi).</a:t>
            </a:r>
          </a:p>
          <a:p>
            <a:pPr marL="0" indent="0">
              <a:buFont typeface="Arial" panose="020B0604020202020204" pitchFamily="34" charset="0"/>
              <a:buNone/>
            </a:pPr>
            <a:endParaRPr lang="de-CH" sz="1200" i="1" dirty="0">
              <a:latin typeface="+mn-lt"/>
              <a:cs typeface="Arial" panose="020B0604020202020204" pitchFamily="34" charset="0"/>
            </a:endParaRPr>
          </a:p>
          <a:p>
            <a:pPr marL="228600" indent="-228600">
              <a:buAutoNum type="arabicParenR"/>
            </a:pPr>
            <a:r>
              <a:rPr lang="it-CH" sz="1200" i="1" dirty="0">
                <a:latin typeface="+mn-lt"/>
                <a:cs typeface="Arial" panose="020B0604020202020204" pitchFamily="34" charset="0"/>
              </a:rPr>
              <a:t>Un membro del gruppo prende uno scenario esemplificativo e lo legge ad alta voce.</a:t>
            </a:r>
          </a:p>
          <a:p>
            <a:pPr marL="228600" indent="-228600">
              <a:buAutoNum type="arabicParenR"/>
            </a:pPr>
            <a:r>
              <a:rPr lang="it-CH" sz="1200" i="1" dirty="0">
                <a:latin typeface="+mn-lt"/>
                <a:cs typeface="Arial" panose="020B0604020202020204" pitchFamily="34" charset="0"/>
              </a:rPr>
              <a:t>Gli altri membri decidono individualmente come classificare la situazione nel cerchio dei colori della bussola etica. Essi collocano il «personaggio» sull’area del colore corrispondente all’interno della bussola etica.</a:t>
            </a:r>
          </a:p>
          <a:p>
            <a:pPr marL="228600" indent="-228600">
              <a:buAutoNum type="arabicParenR"/>
            </a:pPr>
            <a:r>
              <a:rPr lang="it-CH" sz="1200" i="1" dirty="0">
                <a:latin typeface="+mn-lt"/>
                <a:cs typeface="Arial" panose="020B0604020202020204" pitchFamily="34" charset="0"/>
              </a:rPr>
              <a:t>I membri rispondono alle domande tratte dal cerchio dei colori (o dalla diapositiva seguente).</a:t>
            </a:r>
          </a:p>
          <a:p>
            <a:pPr marL="228600" indent="-228600">
              <a:buAutoNum type="arabicParenR"/>
            </a:pPr>
            <a:r>
              <a:rPr lang="it-CH" sz="1200" i="1" dirty="0">
                <a:latin typeface="+mn-lt"/>
                <a:cs typeface="Arial" panose="020B0604020202020204" pitchFamily="34" charset="0"/>
              </a:rPr>
              <a:t>Una volta risposto alle domande e conclusa la discussione, il turno passa alla persona partecipante successiva: questa sceglie un altro scenario esemplificativo e si passa a una nuova tornata.</a:t>
            </a:r>
          </a:p>
          <a:p>
            <a:pPr marL="228600" indent="-228600">
              <a:buAutoNum type="arabicParenR"/>
            </a:pPr>
            <a:r>
              <a:rPr lang="it-CH" sz="1200" i="1" dirty="0">
                <a:latin typeface="+mn-lt"/>
                <a:cs typeface="Arial" panose="020B0604020202020204" pitchFamily="34" charset="0"/>
              </a:rPr>
              <a:t>Gli esempi vengono discussi in successione.</a:t>
            </a:r>
          </a:p>
          <a:p>
            <a:pPr marL="0" lvl="0" indent="0">
              <a:spcAft>
                <a:spcPts val="600"/>
              </a:spcAft>
              <a:buFont typeface="Arial" panose="020B0604020202020204" pitchFamily="34" charset="0"/>
              <a:buNone/>
            </a:pPr>
            <a:endParaRPr lang="de-CH" sz="1200" i="0" dirty="0">
              <a:effectLst/>
              <a:latin typeface="+mn-lt"/>
              <a:ea typeface="+mn-ea"/>
              <a:cs typeface="+mn-cs"/>
            </a:endParaRPr>
          </a:p>
          <a:p>
            <a:pPr marL="0" lvl="0" indent="0">
              <a:spcAft>
                <a:spcPts val="600"/>
              </a:spcAft>
              <a:buFont typeface="Arial" panose="020B0604020202020204" pitchFamily="34" charset="0"/>
              <a:buNone/>
            </a:pPr>
            <a:r>
              <a:rPr lang="it-CH" sz="1200" b="0" i="1" dirty="0">
                <a:latin typeface="+mn-lt"/>
                <a:ea typeface="Calibri" panose="020F0502020204030204" pitchFamily="34" charset="0"/>
                <a:cs typeface="Times New Roman" panose="02020603050405020304" pitchFamily="18" charset="0"/>
              </a:rPr>
              <a:t>Importante: il/la responsabile del corso NON informa sul fatto che questa parte verte in particolare sulla zona grigia. Inoltre, non è necessario che vengano discussi tutti gli esempi.</a:t>
            </a:r>
          </a:p>
        </p:txBody>
      </p:sp>
      <p:sp>
        <p:nvSpPr>
          <p:cNvPr id="4" name="Foliennummernplatzhalter 3"/>
          <p:cNvSpPr>
            <a:spLocks noGrp="1"/>
          </p:cNvSpPr>
          <p:nvPr>
            <p:ph type="sldNum" sz="quarter" idx="5"/>
          </p:nvPr>
        </p:nvSpPr>
        <p:spPr/>
        <p:txBody>
          <a:bodyPr/>
          <a:lstStyle/>
          <a:p>
            <a:fld id="{288E0A86-1BAE-4CD5-91FD-FEFDACC0AA5C}" type="slidenum">
              <a:rPr lang="de-DE" smtClean="0"/>
              <a:t>30</a:t>
            </a:fld>
            <a:endParaRPr lang="de-DE" dirty="0"/>
          </a:p>
        </p:txBody>
      </p:sp>
    </p:spTree>
    <p:extLst>
      <p:ext uri="{BB962C8B-B14F-4D97-AF65-F5344CB8AC3E}">
        <p14:creationId xmlns:p14="http://schemas.microsoft.com/office/powerpoint/2010/main" val="23192741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88E0A86-1BAE-4CD5-91FD-FEFDACC0AA5C}" type="slidenum">
              <a:rPr lang="de-DE" smtClean="0"/>
              <a:t>31</a:t>
            </a:fld>
            <a:endParaRPr lang="de-DE"/>
          </a:p>
        </p:txBody>
      </p:sp>
    </p:spTree>
    <p:extLst>
      <p:ext uri="{BB962C8B-B14F-4D97-AF65-F5344CB8AC3E}">
        <p14:creationId xmlns:p14="http://schemas.microsoft.com/office/powerpoint/2010/main" val="15115317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i="1" dirty="0" err="1">
                <a:latin typeface="+mn-lt"/>
              </a:rPr>
              <a:t>Dopo</a:t>
            </a:r>
            <a:r>
              <a:rPr lang="de-CH" sz="1200" i="1" dirty="0">
                <a:latin typeface="+mn-lt"/>
              </a:rPr>
              <a:t> le </a:t>
            </a:r>
            <a:r>
              <a:rPr lang="de-CH" sz="1200" i="1" dirty="0" err="1">
                <a:latin typeface="+mn-lt"/>
              </a:rPr>
              <a:t>discussioni</a:t>
            </a:r>
            <a:r>
              <a:rPr lang="de-CH" sz="1200" i="1" dirty="0">
                <a:latin typeface="+mn-lt"/>
              </a:rPr>
              <a:t> in </a:t>
            </a:r>
            <a:r>
              <a:rPr lang="de-CH" sz="1200" i="1" dirty="0" err="1">
                <a:latin typeface="+mn-lt"/>
              </a:rPr>
              <a:t>piccoli</a:t>
            </a:r>
            <a:r>
              <a:rPr lang="de-CH" sz="1200" i="1" baseline="0" dirty="0">
                <a:latin typeface="+mn-lt"/>
              </a:rPr>
              <a:t> </a:t>
            </a:r>
            <a:r>
              <a:rPr lang="de-CH" sz="1200" i="1" baseline="0" dirty="0" err="1">
                <a:latin typeface="+mn-lt"/>
              </a:rPr>
              <a:t>gruppi</a:t>
            </a:r>
            <a:r>
              <a:rPr lang="de-CH" sz="1200" i="1" baseline="0" dirty="0">
                <a:latin typeface="+mn-lt"/>
              </a:rPr>
              <a:t>, </a:t>
            </a:r>
            <a:r>
              <a:rPr lang="de-CH" sz="1200" i="1" baseline="0" dirty="0" err="1">
                <a:latin typeface="+mn-lt"/>
              </a:rPr>
              <a:t>il</a:t>
            </a:r>
            <a:r>
              <a:rPr lang="de-CH" sz="1200" i="1" baseline="0" dirty="0">
                <a:latin typeface="+mn-lt"/>
              </a:rPr>
              <a:t>/la </a:t>
            </a:r>
            <a:r>
              <a:rPr lang="de-CH" sz="1200" i="1" baseline="0" dirty="0" err="1">
                <a:latin typeface="+mn-lt"/>
              </a:rPr>
              <a:t>responsibile</a:t>
            </a:r>
            <a:r>
              <a:rPr lang="de-CH" sz="1200" i="1" baseline="0" dirty="0">
                <a:latin typeface="+mn-lt"/>
              </a:rPr>
              <a:t> del </a:t>
            </a:r>
            <a:r>
              <a:rPr lang="de-CH" sz="1200" i="1" baseline="0" dirty="0" err="1">
                <a:latin typeface="+mn-lt"/>
              </a:rPr>
              <a:t>corso</a:t>
            </a:r>
            <a:r>
              <a:rPr lang="de-CH" sz="1200" i="1" baseline="0" dirty="0">
                <a:latin typeface="+mn-lt"/>
              </a:rPr>
              <a:t> </a:t>
            </a:r>
            <a:r>
              <a:rPr lang="de-CH" sz="1200" i="1" baseline="0" dirty="0" err="1">
                <a:latin typeface="+mn-lt"/>
              </a:rPr>
              <a:t>risolve</a:t>
            </a:r>
            <a:r>
              <a:rPr lang="de-CH" sz="1200" i="1" baseline="0" dirty="0">
                <a:latin typeface="+mn-lt"/>
              </a:rPr>
              <a:t> </a:t>
            </a:r>
            <a:r>
              <a:rPr lang="de-CH" sz="1200" i="1" baseline="0" dirty="0" err="1">
                <a:latin typeface="+mn-lt"/>
              </a:rPr>
              <a:t>gli</a:t>
            </a:r>
            <a:r>
              <a:rPr lang="de-CH" sz="1200" i="1" baseline="0" dirty="0">
                <a:latin typeface="+mn-lt"/>
              </a:rPr>
              <a:t> </a:t>
            </a:r>
            <a:r>
              <a:rPr lang="de-CH" sz="1200" i="1" baseline="0" dirty="0" err="1">
                <a:latin typeface="+mn-lt"/>
              </a:rPr>
              <a:t>esepi</a:t>
            </a:r>
            <a:r>
              <a:rPr lang="de-CH" sz="1200" i="1" baseline="0" dirty="0">
                <a:latin typeface="+mn-lt"/>
              </a:rPr>
              <a:t> </a:t>
            </a:r>
            <a:r>
              <a:rPr lang="de-CH" sz="1200" i="1" baseline="0" dirty="0" err="1">
                <a:latin typeface="+mn-lt"/>
              </a:rPr>
              <a:t>brevi</a:t>
            </a:r>
            <a:r>
              <a:rPr lang="de-CH" sz="1200" i="1" baseline="0" dirty="0">
                <a:latin typeface="+mn-lt"/>
              </a:rPr>
              <a:t>. Metodi </a:t>
            </a:r>
            <a:r>
              <a:rPr lang="de-CH" sz="1200" i="1" baseline="0" dirty="0" err="1">
                <a:latin typeface="+mn-lt"/>
              </a:rPr>
              <a:t>possibili</a:t>
            </a:r>
            <a:r>
              <a:rPr lang="de-CH" sz="1200" i="1" dirty="0">
                <a:latin typeface="+mn-lt"/>
              </a:rPr>
              <a:t>:</a:t>
            </a:r>
          </a:p>
          <a:p>
            <a:endParaRPr lang="de-CH" sz="1200" i="1" dirty="0">
              <a:latin typeface="+mn-lt"/>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it-IT" sz="1200" i="1" dirty="0">
                <a:latin typeface="+mn-lt"/>
              </a:rPr>
              <a:t>Soluzione individuale con l'aiuto della funzione lente di ingrandimento nella Bussola Etica (inserire il nome dell'esempio). Lasciare tempo per domande.</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it-IT" sz="1200" i="1" dirty="0">
                <a:latin typeface="+mn-lt"/>
              </a:rPr>
              <a:t>"Mercatino": soluzione attraverso la stampa degli esempi, comprese le possibili azioni ("cosa considerare").</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it-IT" sz="1200" i="1" dirty="0">
                <a:latin typeface="+mn-lt"/>
              </a:rPr>
              <a:t>Soluzione in plenaria mediante l'inserimento di diapositive aggiuntive nella presentazione PowerPoint.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de-CH" sz="1200" i="1" dirty="0">
              <a:latin typeface="+mn-lt"/>
            </a:endParaRPr>
          </a:p>
          <a:p>
            <a:pPr marL="0" indent="0">
              <a:buNone/>
            </a:pPr>
            <a:r>
              <a:rPr lang="it-IT" i="1" dirty="0"/>
              <a:t>Quando si risolvono gli esempi, le informazioni centrali sono le seguenti:</a:t>
            </a:r>
            <a:r>
              <a:rPr lang="de-CH" sz="1200" i="1" dirty="0">
                <a:latin typeface="+mn-lt"/>
              </a:rPr>
              <a:t> </a:t>
            </a:r>
            <a:endParaRPr lang="de-CH" sz="1200" i="1" dirty="0">
              <a:latin typeface="+mn-lt"/>
              <a:ea typeface="Calibri"/>
              <a:cs typeface="Calibri"/>
            </a:endParaRPr>
          </a:p>
          <a:p>
            <a:pPr marL="228600" indent="-228600">
              <a:buAutoNum type="arabicParenR"/>
            </a:pPr>
            <a:r>
              <a:rPr lang="de-CH" sz="1200" i="1" dirty="0" err="1">
                <a:latin typeface="+mn-lt"/>
              </a:rPr>
              <a:t>Colore</a:t>
            </a:r>
            <a:r>
              <a:rPr lang="de-CH" sz="1200" i="1" baseline="0" dirty="0">
                <a:latin typeface="+mn-lt"/>
              </a:rPr>
              <a:t> della </a:t>
            </a:r>
            <a:r>
              <a:rPr lang="de-CH" sz="1200" i="1" baseline="0" dirty="0" err="1">
                <a:latin typeface="+mn-lt"/>
              </a:rPr>
              <a:t>Bussola</a:t>
            </a:r>
            <a:r>
              <a:rPr lang="de-CH" sz="1200" i="1" baseline="0" dirty="0">
                <a:latin typeface="+mn-lt"/>
              </a:rPr>
              <a:t> </a:t>
            </a:r>
            <a:r>
              <a:rPr lang="de-CH" sz="1200" i="1" baseline="0" dirty="0" err="1">
                <a:latin typeface="+mn-lt"/>
              </a:rPr>
              <a:t>etica</a:t>
            </a:r>
            <a:r>
              <a:rPr lang="de-CH" sz="1200" i="1" baseline="0" dirty="0">
                <a:latin typeface="+mn-lt"/>
              </a:rPr>
              <a:t> </a:t>
            </a:r>
            <a:r>
              <a:rPr lang="de-CH" sz="1200" i="1" dirty="0">
                <a:latin typeface="+mn-lt"/>
              </a:rPr>
              <a:t>(</a:t>
            </a:r>
            <a:r>
              <a:rPr lang="de-CH" sz="1200" i="1" dirty="0" err="1">
                <a:latin typeface="+mn-lt"/>
              </a:rPr>
              <a:t>basato</a:t>
            </a:r>
            <a:r>
              <a:rPr lang="de-CH" sz="1200" i="1" dirty="0">
                <a:latin typeface="+mn-lt"/>
              </a:rPr>
              <a:t> sul </a:t>
            </a:r>
            <a:r>
              <a:rPr lang="de-CH" sz="1200" i="1" dirty="0" err="1">
                <a:latin typeface="+mn-lt"/>
              </a:rPr>
              <a:t>gradiente</a:t>
            </a:r>
            <a:r>
              <a:rPr lang="de-CH" sz="1200" i="1" dirty="0">
                <a:latin typeface="+mn-lt"/>
              </a:rPr>
              <a:t> di </a:t>
            </a:r>
            <a:r>
              <a:rPr lang="de-CH" sz="1200" i="1" dirty="0" err="1">
                <a:latin typeface="+mn-lt"/>
              </a:rPr>
              <a:t>colori</a:t>
            </a:r>
            <a:r>
              <a:rPr lang="de-CH" sz="1200" i="1" dirty="0">
                <a:latin typeface="+mn-lt"/>
              </a:rPr>
              <a:t> </a:t>
            </a:r>
            <a:r>
              <a:rPr lang="de-CH" sz="1200" i="1" dirty="0" err="1">
                <a:latin typeface="+mn-lt"/>
              </a:rPr>
              <a:t>nella</a:t>
            </a:r>
            <a:r>
              <a:rPr lang="de-CH" sz="1200" i="1" dirty="0">
                <a:latin typeface="+mn-lt"/>
              </a:rPr>
              <a:t> </a:t>
            </a:r>
            <a:r>
              <a:rPr lang="de-CH" sz="1200" i="1" dirty="0" err="1">
                <a:latin typeface="+mn-lt"/>
              </a:rPr>
              <a:t>diapositiva</a:t>
            </a:r>
            <a:r>
              <a:rPr lang="de-CH" sz="1200" i="1" baseline="0" dirty="0">
                <a:latin typeface="+mn-lt"/>
              </a:rPr>
              <a:t> </a:t>
            </a:r>
            <a:r>
              <a:rPr lang="de-CH" i="1" dirty="0"/>
              <a:t>23</a:t>
            </a:r>
            <a:r>
              <a:rPr lang="de-CH" sz="1200" i="1" dirty="0">
                <a:latin typeface="+mn-lt"/>
              </a:rPr>
              <a:t>)</a:t>
            </a:r>
            <a:endParaRPr lang="de-CH" sz="1200" i="1" dirty="0">
              <a:latin typeface="+mn-lt"/>
              <a:ea typeface="Calibri"/>
              <a:cs typeface="Calibri"/>
            </a:endParaRPr>
          </a:p>
          <a:p>
            <a:pPr marL="457200" lvl="1" indent="0">
              <a:buNone/>
            </a:pPr>
            <a:r>
              <a:rPr lang="de-CH" sz="1200" i="1" dirty="0">
                <a:latin typeface="+mn-lt"/>
                <a:sym typeface="Wingdings" panose="05000000000000000000" pitchFamily="2" charset="2"/>
              </a:rPr>
              <a:t> </a:t>
            </a:r>
            <a:r>
              <a:rPr lang="de-CH" sz="1200" i="1" dirty="0">
                <a:latin typeface="+mn-lt"/>
              </a:rPr>
              <a:t>Per </a:t>
            </a:r>
            <a:r>
              <a:rPr lang="de-CH" sz="1200" i="1" dirty="0" err="1">
                <a:latin typeface="+mn-lt"/>
              </a:rPr>
              <a:t>lavorare</a:t>
            </a:r>
            <a:r>
              <a:rPr lang="de-CH" sz="1200" i="1" dirty="0">
                <a:latin typeface="+mn-lt"/>
              </a:rPr>
              <a:t> sul </a:t>
            </a:r>
            <a:r>
              <a:rPr lang="de-CH" sz="1200" i="1" dirty="0" err="1">
                <a:latin typeface="+mn-lt"/>
              </a:rPr>
              <a:t>gradiente</a:t>
            </a:r>
            <a:r>
              <a:rPr lang="de-CH" sz="1200" i="1" dirty="0">
                <a:latin typeface="+mn-lt"/>
              </a:rPr>
              <a:t> di </a:t>
            </a:r>
            <a:r>
              <a:rPr lang="de-CH" sz="1200" i="1" dirty="0" err="1">
                <a:latin typeface="+mn-lt"/>
              </a:rPr>
              <a:t>colori</a:t>
            </a:r>
            <a:r>
              <a:rPr lang="de-CH" sz="1200" i="1" dirty="0">
                <a:latin typeface="+mn-lt"/>
              </a:rPr>
              <a:t> </a:t>
            </a:r>
            <a:r>
              <a:rPr lang="de-CH" sz="1200" i="1" dirty="0">
                <a:latin typeface="+mn-lt"/>
                <a:sym typeface="Wingdings" panose="05000000000000000000" pitchFamily="2" charset="2"/>
              </a:rPr>
              <a:t> «</a:t>
            </a:r>
            <a:r>
              <a:rPr lang="de-CH" sz="1200" i="1" dirty="0" err="1">
                <a:latin typeface="+mn-lt"/>
                <a:sym typeface="Wingdings" panose="05000000000000000000" pitchFamily="2" charset="2"/>
              </a:rPr>
              <a:t>Formato</a:t>
            </a:r>
            <a:r>
              <a:rPr lang="de-CH" sz="1200" i="1" dirty="0">
                <a:latin typeface="+mn-lt"/>
                <a:sym typeface="Wingdings" panose="05000000000000000000" pitchFamily="2" charset="2"/>
              </a:rPr>
              <a:t> forma»  «</a:t>
            </a:r>
            <a:r>
              <a:rPr lang="de-CH" sz="1200" i="1" dirty="0" err="1">
                <a:latin typeface="+mn-lt"/>
                <a:sym typeface="Wingdings" panose="05000000000000000000" pitchFamily="2" charset="2"/>
              </a:rPr>
              <a:t>Interruzioni</a:t>
            </a:r>
            <a:r>
              <a:rPr lang="de-CH" sz="1200" i="1" dirty="0">
                <a:latin typeface="+mn-lt"/>
                <a:sym typeface="Wingdings" panose="05000000000000000000" pitchFamily="2" charset="2"/>
              </a:rPr>
              <a:t> del </a:t>
            </a:r>
            <a:r>
              <a:rPr lang="de-CH" sz="1200" i="1" dirty="0" err="1">
                <a:latin typeface="+mn-lt"/>
                <a:sym typeface="Wingdings" panose="05000000000000000000" pitchFamily="2" charset="2"/>
              </a:rPr>
              <a:t>gradiente</a:t>
            </a:r>
            <a:r>
              <a:rPr lang="de-CH" sz="1200" i="1" dirty="0">
                <a:latin typeface="+mn-lt"/>
                <a:sym typeface="Wingdings" panose="05000000000000000000" pitchFamily="2" charset="2"/>
              </a:rPr>
              <a:t>» (</a:t>
            </a:r>
            <a:r>
              <a:rPr lang="de-CH" sz="1200" i="1" dirty="0" err="1">
                <a:latin typeface="+mn-lt"/>
                <a:sym typeface="Wingdings" panose="05000000000000000000" pitchFamily="2" charset="2"/>
              </a:rPr>
              <a:t>utilizarre</a:t>
            </a:r>
            <a:r>
              <a:rPr lang="de-CH" sz="1200" i="1" dirty="0">
                <a:latin typeface="+mn-lt"/>
                <a:sym typeface="Wingdings" panose="05000000000000000000" pitchFamily="2" charset="2"/>
              </a:rPr>
              <a:t> la «</a:t>
            </a:r>
            <a:r>
              <a:rPr lang="de-CH" sz="1200" i="1" dirty="0" err="1">
                <a:latin typeface="+mn-lt"/>
                <a:sym typeface="Wingdings" panose="05000000000000000000" pitchFamily="2" charset="2"/>
              </a:rPr>
              <a:t>pipetta</a:t>
            </a:r>
            <a:r>
              <a:rPr lang="de-CH" sz="1200" i="1" dirty="0">
                <a:latin typeface="+mn-lt"/>
                <a:sym typeface="Wingdings" panose="05000000000000000000" pitchFamily="2" charset="2"/>
              </a:rPr>
              <a:t>» per la </a:t>
            </a:r>
            <a:r>
              <a:rPr lang="de-CH" sz="1200" i="1" dirty="0" err="1">
                <a:latin typeface="+mn-lt"/>
                <a:sym typeface="Wingdings" panose="05000000000000000000" pitchFamily="2" charset="2"/>
              </a:rPr>
              <a:t>scelta</a:t>
            </a:r>
            <a:r>
              <a:rPr lang="de-CH" sz="1200" i="1" dirty="0">
                <a:latin typeface="+mn-lt"/>
                <a:sym typeface="Wingdings" panose="05000000000000000000" pitchFamily="2" charset="2"/>
              </a:rPr>
              <a:t> </a:t>
            </a:r>
            <a:r>
              <a:rPr lang="de-CH" sz="1200" i="1" dirty="0" err="1">
                <a:latin typeface="+mn-lt"/>
                <a:sym typeface="Wingdings" panose="05000000000000000000" pitchFamily="2" charset="2"/>
              </a:rPr>
              <a:t>corretta</a:t>
            </a:r>
            <a:r>
              <a:rPr lang="de-CH" sz="1200" i="1" dirty="0">
                <a:latin typeface="+mn-lt"/>
                <a:sym typeface="Wingdings" panose="05000000000000000000" pitchFamily="2" charset="2"/>
              </a:rPr>
              <a:t> del </a:t>
            </a:r>
            <a:r>
              <a:rPr lang="de-CH" sz="1200" i="1" dirty="0" err="1">
                <a:latin typeface="+mn-lt"/>
                <a:sym typeface="Wingdings" panose="05000000000000000000" pitchFamily="2" charset="2"/>
              </a:rPr>
              <a:t>colore</a:t>
            </a:r>
            <a:r>
              <a:rPr lang="de-CH" sz="1200" i="1" dirty="0">
                <a:latin typeface="+mn-lt"/>
                <a:sym typeface="Wingdings" panose="05000000000000000000" pitchFamily="2" charset="2"/>
              </a:rPr>
              <a:t> o </a:t>
            </a:r>
            <a:r>
              <a:rPr lang="de-CH" sz="1200" i="1" dirty="0" err="1">
                <a:latin typeface="+mn-lt"/>
                <a:sym typeface="Wingdings" panose="05000000000000000000" pitchFamily="2" charset="2"/>
              </a:rPr>
              <a:t>eliminare</a:t>
            </a:r>
            <a:r>
              <a:rPr lang="de-CH" sz="1200" i="1" dirty="0">
                <a:latin typeface="+mn-lt"/>
                <a:sym typeface="Wingdings" panose="05000000000000000000" pitchFamily="2" charset="2"/>
              </a:rPr>
              <a:t> i </a:t>
            </a:r>
            <a:r>
              <a:rPr lang="de-CH" sz="1200" i="1" dirty="0" err="1">
                <a:latin typeface="+mn-lt"/>
                <a:sym typeface="Wingdings" panose="05000000000000000000" pitchFamily="2" charset="2"/>
              </a:rPr>
              <a:t>colori</a:t>
            </a:r>
            <a:r>
              <a:rPr lang="de-CH" sz="1200" i="1" dirty="0">
                <a:latin typeface="+mn-lt"/>
                <a:sym typeface="Wingdings" panose="05000000000000000000" pitchFamily="2" charset="2"/>
              </a:rPr>
              <a:t> non </a:t>
            </a:r>
            <a:r>
              <a:rPr lang="de-CH" sz="1200" i="1" dirty="0" err="1">
                <a:latin typeface="+mn-lt"/>
                <a:sym typeface="Wingdings" panose="05000000000000000000" pitchFamily="2" charset="2"/>
              </a:rPr>
              <a:t>rilevanti</a:t>
            </a:r>
            <a:r>
              <a:rPr lang="de-CH" sz="1200" i="1" dirty="0">
                <a:latin typeface="+mn-lt"/>
                <a:sym typeface="Wingdings" panose="05000000000000000000" pitchFamily="2" charset="2"/>
              </a:rPr>
              <a:t>).</a:t>
            </a:r>
            <a:endParaRPr lang="de-CH" sz="1200" i="1" dirty="0">
              <a:latin typeface="+mn-lt"/>
            </a:endParaRPr>
          </a:p>
          <a:p>
            <a:pPr marL="228600" indent="-228600">
              <a:buAutoNum type="arabicParenR"/>
            </a:pPr>
            <a:r>
              <a:rPr lang="it-IT" sz="1200" i="1" dirty="0">
                <a:latin typeface="+mn-lt"/>
              </a:rPr>
              <a:t>Concetto dalla Bussola Etica (aggettivo)</a:t>
            </a:r>
          </a:p>
          <a:p>
            <a:pPr marL="228600" indent="-228600">
              <a:buAutoNum type="arabicParenR"/>
            </a:pPr>
            <a:r>
              <a:rPr lang="it-IT" sz="1200" i="1" dirty="0">
                <a:latin typeface="+mn-lt"/>
              </a:rPr>
              <a:t>Tema centrale (Potere, Ideali, Vicinanza, Pressione)</a:t>
            </a:r>
          </a:p>
          <a:p>
            <a:pPr marL="228600" indent="-228600">
              <a:buAutoNum type="arabicParenR"/>
            </a:pPr>
            <a:r>
              <a:rPr lang="it-IT" sz="1200" i="1" dirty="0">
                <a:latin typeface="+mn-lt"/>
              </a:rPr>
              <a:t>Azioni possibili. Le azioni possono essere concretizzate utilizzando le seguenti domande guida (per gli esempi grigi, ci sono spunti di riflessione nella Bussola Etica sotto la voce "cosa considerare" per ogni esempio):</a:t>
            </a:r>
            <a:endParaRPr lang="de-CH" sz="1200" i="1" dirty="0">
              <a:latin typeface="+mn-lt"/>
              <a:ea typeface="Calibri"/>
              <a:cs typeface="Calibri"/>
            </a:endParaRPr>
          </a:p>
          <a:p>
            <a:pPr marL="628650" lvl="1" indent="-171450">
              <a:buFont typeface="Arial" panose="020B0604020202020204" pitchFamily="34" charset="0"/>
              <a:buChar char="•"/>
            </a:pPr>
            <a:r>
              <a:rPr lang="it-IT" sz="1200" b="1" i="1" dirty="0">
                <a:latin typeface="+mn-lt"/>
              </a:rPr>
              <a:t>Chiarezza del ruolo: </a:t>
            </a:r>
            <a:r>
              <a:rPr lang="it-IT" sz="1200" b="0" i="1" dirty="0">
                <a:latin typeface="+mn-lt"/>
              </a:rPr>
              <a:t>Cosa fa parte del ruolo e dell'incarico in questa situazione?</a:t>
            </a:r>
          </a:p>
          <a:p>
            <a:pPr marL="628650" lvl="1" indent="-171450">
              <a:buFont typeface="Arial" panose="020B0604020202020204" pitchFamily="34" charset="0"/>
              <a:buChar char="•"/>
            </a:pPr>
            <a:r>
              <a:rPr lang="it-IT" sz="1200" b="1" i="1" dirty="0">
                <a:latin typeface="+mn-lt"/>
              </a:rPr>
              <a:t>Informazione: </a:t>
            </a:r>
            <a:r>
              <a:rPr lang="it-IT" sz="1200" b="0" i="1" dirty="0">
                <a:latin typeface="+mn-lt"/>
              </a:rPr>
              <a:t>Quali informazioni (tecniche) mi aiutano in questa situazione?</a:t>
            </a:r>
          </a:p>
          <a:p>
            <a:pPr marL="628650" lvl="1" indent="-171450">
              <a:buFont typeface="Arial" panose="020B0604020202020204" pitchFamily="34" charset="0"/>
              <a:buChar char="•"/>
            </a:pPr>
            <a:r>
              <a:rPr lang="it-IT" sz="1200" b="1" i="1" dirty="0">
                <a:latin typeface="+mn-lt"/>
              </a:rPr>
              <a:t>Autodeterminazione: </a:t>
            </a:r>
            <a:r>
              <a:rPr lang="it-IT" sz="1200" b="0" i="1" dirty="0">
                <a:latin typeface="+mn-lt"/>
              </a:rPr>
              <a:t>Come rispetto l'autodeterminazione dell'atleta in questa situazione? Quali opportunità di voce, scelta e uscita creo?</a:t>
            </a:r>
          </a:p>
          <a:p>
            <a:pPr marL="628650" lvl="1" indent="-171450">
              <a:buFont typeface="Arial" panose="020B0604020202020204" pitchFamily="34" charset="0"/>
              <a:buChar char="•"/>
            </a:pPr>
            <a:r>
              <a:rPr lang="it-IT" sz="1200" b="1" i="1" dirty="0">
                <a:latin typeface="+mn-lt"/>
              </a:rPr>
              <a:t>Comunicazione: </a:t>
            </a:r>
            <a:r>
              <a:rPr lang="it-IT" sz="1200" b="0" i="1" dirty="0">
                <a:latin typeface="+mn-lt"/>
              </a:rPr>
              <a:t>Come comunico in questa situazione? Come garantisco trasparenza sia preventiva che retroattiva?</a:t>
            </a:r>
            <a:endParaRPr lang="de-DE" b="0" dirty="0"/>
          </a:p>
        </p:txBody>
      </p:sp>
      <p:sp>
        <p:nvSpPr>
          <p:cNvPr id="4" name="Foliennummernplatzhalter 3"/>
          <p:cNvSpPr>
            <a:spLocks noGrp="1"/>
          </p:cNvSpPr>
          <p:nvPr>
            <p:ph type="sldNum" sz="quarter" idx="5"/>
          </p:nvPr>
        </p:nvSpPr>
        <p:spPr/>
        <p:txBody>
          <a:bodyPr/>
          <a:lstStyle/>
          <a:p>
            <a:fld id="{288E0A86-1BAE-4CD5-91FD-FEFDACC0AA5C}" type="slidenum">
              <a:rPr lang="de-DE" smtClean="0"/>
              <a:t>32</a:t>
            </a:fld>
            <a:endParaRPr lang="de-DE"/>
          </a:p>
        </p:txBody>
      </p:sp>
    </p:spTree>
    <p:extLst>
      <p:ext uri="{BB962C8B-B14F-4D97-AF65-F5344CB8AC3E}">
        <p14:creationId xmlns:p14="http://schemas.microsoft.com/office/powerpoint/2010/main" val="22289538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200" i="1" dirty="0" err="1"/>
              <a:t>Soluzione</a:t>
            </a:r>
            <a:r>
              <a:rPr lang="de-CH" sz="1200" i="1" dirty="0"/>
              <a:t> per</a:t>
            </a:r>
            <a:r>
              <a:rPr lang="de-CH" sz="1200" i="1" baseline="0" dirty="0"/>
              <a:t> </a:t>
            </a:r>
            <a:r>
              <a:rPr lang="de-CH" sz="1200" i="1" baseline="0" dirty="0" err="1"/>
              <a:t>l’esempio</a:t>
            </a:r>
            <a:r>
              <a:rPr lang="de-CH" sz="1200" i="1" baseline="0" dirty="0"/>
              <a:t> di Hannes</a:t>
            </a:r>
            <a:endParaRPr lang="de-CH" sz="1200" i="1" dirty="0"/>
          </a:p>
        </p:txBody>
      </p:sp>
      <p:sp>
        <p:nvSpPr>
          <p:cNvPr id="4" name="Foliennummernplatzhalter 3"/>
          <p:cNvSpPr>
            <a:spLocks noGrp="1"/>
          </p:cNvSpPr>
          <p:nvPr>
            <p:ph type="sldNum" sz="quarter" idx="5"/>
          </p:nvPr>
        </p:nvSpPr>
        <p:spPr/>
        <p:txBody>
          <a:bodyPr/>
          <a:lstStyle/>
          <a:p>
            <a:fld id="{288E0A86-1BAE-4CD5-91FD-FEFDACC0AA5C}" type="slidenum">
              <a:rPr lang="de-DE" smtClean="0"/>
              <a:t>33</a:t>
            </a:fld>
            <a:endParaRPr lang="de-DE"/>
          </a:p>
        </p:txBody>
      </p:sp>
    </p:spTree>
    <p:extLst>
      <p:ext uri="{BB962C8B-B14F-4D97-AF65-F5344CB8AC3E}">
        <p14:creationId xmlns:p14="http://schemas.microsoft.com/office/powerpoint/2010/main" val="27949588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200" i="1" dirty="0" err="1"/>
              <a:t>Soluzione</a:t>
            </a:r>
            <a:r>
              <a:rPr lang="de-CH" sz="1200" i="1" dirty="0"/>
              <a:t> per </a:t>
            </a:r>
            <a:r>
              <a:rPr lang="de-CH" sz="1200" i="1" dirty="0" err="1"/>
              <a:t>l’esempio</a:t>
            </a:r>
            <a:r>
              <a:rPr lang="de-CH" sz="1200" i="1" baseline="0" dirty="0"/>
              <a:t> di Lionel</a:t>
            </a:r>
            <a:endParaRPr lang="de-CH" sz="1200" i="1" dirty="0"/>
          </a:p>
        </p:txBody>
      </p:sp>
      <p:sp>
        <p:nvSpPr>
          <p:cNvPr id="4" name="Foliennummernplatzhalter 3"/>
          <p:cNvSpPr>
            <a:spLocks noGrp="1"/>
          </p:cNvSpPr>
          <p:nvPr>
            <p:ph type="sldNum" sz="quarter" idx="5"/>
          </p:nvPr>
        </p:nvSpPr>
        <p:spPr/>
        <p:txBody>
          <a:bodyPr/>
          <a:lstStyle/>
          <a:p>
            <a:fld id="{288E0A86-1BAE-4CD5-91FD-FEFDACC0AA5C}" type="slidenum">
              <a:rPr lang="de-DE" smtClean="0"/>
              <a:t>34</a:t>
            </a:fld>
            <a:endParaRPr lang="de-DE"/>
          </a:p>
        </p:txBody>
      </p:sp>
    </p:spTree>
    <p:extLst>
      <p:ext uri="{BB962C8B-B14F-4D97-AF65-F5344CB8AC3E}">
        <p14:creationId xmlns:p14="http://schemas.microsoft.com/office/powerpoint/2010/main" val="14460913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200" i="1" dirty="0" err="1"/>
              <a:t>Soluzione</a:t>
            </a:r>
            <a:r>
              <a:rPr lang="de-CH" sz="1200" i="1" dirty="0"/>
              <a:t> per </a:t>
            </a:r>
            <a:r>
              <a:rPr lang="de-CH" sz="1200" i="1" dirty="0" err="1"/>
              <a:t>l’esempio</a:t>
            </a:r>
            <a:r>
              <a:rPr lang="de-CH" sz="1200" i="1" dirty="0"/>
              <a:t> di Mandy</a:t>
            </a:r>
          </a:p>
        </p:txBody>
      </p:sp>
      <p:sp>
        <p:nvSpPr>
          <p:cNvPr id="4" name="Foliennummernplatzhalter 3"/>
          <p:cNvSpPr>
            <a:spLocks noGrp="1"/>
          </p:cNvSpPr>
          <p:nvPr>
            <p:ph type="sldNum" sz="quarter" idx="5"/>
          </p:nvPr>
        </p:nvSpPr>
        <p:spPr/>
        <p:txBody>
          <a:bodyPr/>
          <a:lstStyle/>
          <a:p>
            <a:fld id="{288E0A86-1BAE-4CD5-91FD-FEFDACC0AA5C}" type="slidenum">
              <a:rPr lang="de-DE" smtClean="0"/>
              <a:t>35</a:t>
            </a:fld>
            <a:endParaRPr lang="de-DE"/>
          </a:p>
        </p:txBody>
      </p:sp>
    </p:spTree>
    <p:extLst>
      <p:ext uri="{BB962C8B-B14F-4D97-AF65-F5344CB8AC3E}">
        <p14:creationId xmlns:p14="http://schemas.microsoft.com/office/powerpoint/2010/main" val="36238072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CH" i="1"/>
              <a:t>Infine, il/la responsabile del corso illustra nuovamente ai/alle partecipanti ciò a cui occorre prestare attenzione nella «zona grigia».</a:t>
            </a:r>
          </a:p>
        </p:txBody>
      </p:sp>
      <p:sp>
        <p:nvSpPr>
          <p:cNvPr id="4" name="Foliennummernplatzhalter 3"/>
          <p:cNvSpPr>
            <a:spLocks noGrp="1"/>
          </p:cNvSpPr>
          <p:nvPr>
            <p:ph type="sldNum" sz="quarter" idx="5"/>
          </p:nvPr>
        </p:nvSpPr>
        <p:spPr/>
        <p:txBody>
          <a:bodyPr/>
          <a:lstStyle/>
          <a:p>
            <a:fld id="{288E0A86-1BAE-4CD5-91FD-FEFDACC0AA5C}" type="slidenum">
              <a:rPr lang="de-DE" smtClean="0"/>
              <a:t>36</a:t>
            </a:fld>
            <a:endParaRPr lang="de-DE"/>
          </a:p>
        </p:txBody>
      </p:sp>
    </p:spTree>
    <p:extLst>
      <p:ext uri="{BB962C8B-B14F-4D97-AF65-F5344CB8AC3E}">
        <p14:creationId xmlns:p14="http://schemas.microsoft.com/office/powerpoint/2010/main" val="22632859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CH" i="1"/>
              <a:t>Il/la responsabile del corso indica ai/alle partecipanti quali sono le domande che consentono di far maggior chiarezza sulle situazioni. </a:t>
            </a:r>
          </a:p>
          <a:p>
            <a:endParaRPr lang="de-DE"/>
          </a:p>
        </p:txBody>
      </p:sp>
      <p:sp>
        <p:nvSpPr>
          <p:cNvPr id="4" name="Foliennummernplatzhalter 3"/>
          <p:cNvSpPr>
            <a:spLocks noGrp="1"/>
          </p:cNvSpPr>
          <p:nvPr>
            <p:ph type="sldNum" sz="quarter" idx="5"/>
          </p:nvPr>
        </p:nvSpPr>
        <p:spPr/>
        <p:txBody>
          <a:bodyPr/>
          <a:lstStyle/>
          <a:p>
            <a:fld id="{288E0A86-1BAE-4CD5-91FD-FEFDACC0AA5C}" type="slidenum">
              <a:rPr lang="de-DE" smtClean="0"/>
              <a:t>37</a:t>
            </a:fld>
            <a:endParaRPr lang="de-DE"/>
          </a:p>
        </p:txBody>
      </p:sp>
    </p:spTree>
    <p:extLst>
      <p:ext uri="{BB962C8B-B14F-4D97-AF65-F5344CB8AC3E}">
        <p14:creationId xmlns:p14="http://schemas.microsoft.com/office/powerpoint/2010/main" val="26860700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EDE1D-9749-61B2-B096-12F2D51FBC3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357C9E6-EE7B-5470-2876-D9C8D58E92A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6E480ED-8C24-AF81-60C5-8AA5BCD4AD26}"/>
              </a:ext>
            </a:extLst>
          </p:cNvPr>
          <p:cNvSpPr>
            <a:spLocks noGrp="1"/>
          </p:cNvSpPr>
          <p:nvPr>
            <p:ph type="body" idx="1"/>
          </p:nvPr>
        </p:nvSpPr>
        <p:spPr/>
        <p:txBody>
          <a:bodyPr/>
          <a:lstStyle/>
          <a:p>
            <a:r>
              <a:rPr lang="de-CH" i="1" dirty="0"/>
              <a:t>Diapositiva</a:t>
            </a:r>
            <a:r>
              <a:rPr lang="de-CH" i="1" baseline="0" dirty="0"/>
              <a:t> di </a:t>
            </a:r>
            <a:r>
              <a:rPr lang="de-CH" i="1" baseline="0" dirty="0" err="1"/>
              <a:t>transizione</a:t>
            </a:r>
            <a:r>
              <a:rPr lang="de-CH" i="1" baseline="0" dirty="0"/>
              <a:t> per </a:t>
            </a:r>
            <a:r>
              <a:rPr lang="de-CH" i="1" baseline="0" dirty="0" err="1"/>
              <a:t>il</a:t>
            </a:r>
            <a:r>
              <a:rPr lang="de-CH" i="1" baseline="0" dirty="0"/>
              <a:t>/la </a:t>
            </a:r>
            <a:r>
              <a:rPr lang="de-CH" i="1" baseline="0" dirty="0" err="1"/>
              <a:t>responsabile</a:t>
            </a:r>
            <a:r>
              <a:rPr lang="de-CH" i="1" baseline="0" dirty="0"/>
              <a:t> del </a:t>
            </a:r>
            <a:r>
              <a:rPr lang="de-CH" i="1" baseline="0" dirty="0" err="1"/>
              <a:t>corso</a:t>
            </a:r>
            <a:endParaRPr lang="de-CH" i="1" dirty="0"/>
          </a:p>
        </p:txBody>
      </p:sp>
      <p:sp>
        <p:nvSpPr>
          <p:cNvPr id="4" name="Foliennummernplatzhalter 3">
            <a:extLst>
              <a:ext uri="{FF2B5EF4-FFF2-40B4-BE49-F238E27FC236}">
                <a16:creationId xmlns:a16="http://schemas.microsoft.com/office/drawing/2014/main" id="{32A10939-3AD1-02D8-7D48-10837358A0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D1545-34EE-457B-B5DE-97D69928C3A8}"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01726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i="1" dirty="0">
                <a:latin typeface="+mn-lt"/>
              </a:rPr>
              <a:t>Finalità dell’analisi specifica per singolo sport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i="1" dirty="0">
                <a:latin typeface="+mn-lt"/>
              </a:rPr>
              <a:t>(1) Riconoscere la propria realtà in termini di potere, ideali, vicinanza e pressione e riflettere sulla stessa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i="1" dirty="0">
                <a:latin typeface="+mn-lt"/>
              </a:rPr>
              <a:t>(2) Riflettere sulle proprie azioni nella zona grigia e riconoscere le possibilità di intervento</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CH" sz="1200" b="0" i="0" dirty="0">
              <a:effectLst/>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1" i="1" dirty="0">
                <a:latin typeface="+mn-lt"/>
              </a:rPr>
              <a:t>Nella seconda domanda, il/la responsabile del corso inserisce il ruolo del/della partecipante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CH" sz="1200" b="1" i="1" dirty="0">
              <a:effectLst/>
              <a:latin typeface="+mn-lt"/>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i="1" dirty="0">
                <a:latin typeface="+mn-lt"/>
                <a:ea typeface="Calibri" panose="020F0502020204030204" pitchFamily="34" charset="0"/>
              </a:rPr>
              <a:t>Riflessione individuale sulle domande principali.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i="1" dirty="0">
                <a:latin typeface="+mn-lt"/>
                <a:ea typeface="Calibri" panose="020F0502020204030204" pitchFamily="34" charset="0"/>
              </a:rPr>
              <a:t>Il/la responsabile del corso esorta i/le partecipanti a prender nota dei propri pensieri (eventuale presenza di un diario di apprendimento e simili).</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i="1" dirty="0">
                <a:latin typeface="+mn-lt"/>
                <a:ea typeface="Calibri" panose="020F0502020204030204" pitchFamily="34" charset="0"/>
              </a:rPr>
              <a:t>Decorsi al massimo 10 min. si passa alla discussione in piccoli gruppi, costituiti da persone impegnate nella medesima disciplina sportiva / nel medesimo gruppo di discipline sportive (gruppi composti al max. da 5 persone).</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CH" sz="1200" b="0" i="1" dirty="0">
              <a:effectLst/>
              <a:latin typeface="+mn-lt"/>
              <a:ea typeface="Calibri" panose="020F0502020204030204" pitchFamily="34" charset="0"/>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i="0" dirty="0">
                <a:latin typeface="+mn-lt"/>
                <a:ea typeface="Calibri" panose="020F0502020204030204" pitchFamily="34" charset="0"/>
              </a:rPr>
              <a:t>L’obiettivo è ora posto sul fare un punto della situazione / un’analisi della propria disciplina sportiva / del proprio gruppo di discipline sportive.</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i="0" dirty="0">
                <a:latin typeface="+mn-lt"/>
                <a:ea typeface="Calibri" panose="020F0502020204030204" pitchFamily="34" charset="0"/>
              </a:rPr>
              <a:t>Iniziate riflettendo individualmente sulle domande visualizzate (ca. 5-10 min.)</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i="0" dirty="0">
                <a:latin typeface="+mn-lt"/>
                <a:ea typeface="Calibri" panose="020F0502020204030204" pitchFamily="34" charset="0"/>
              </a:rPr>
              <a:t>Se incontrate difficoltà nel trovare le risposte, potrebbe esservi d'aiuto fare mente locale sulla vostra biografia sportiva: </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i="0" dirty="0">
                <a:latin typeface="+mn-lt"/>
                <a:ea typeface="Calibri" panose="020F0502020204030204" pitchFamily="34" charset="0"/>
              </a:rPr>
              <a:t>Per te personalmente, nella tua veste di partecipante agli allenamenti, dove si sono palesati i temi del potere, degli ideali, della vicinanza e della pressione?</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i="0" dirty="0">
                <a:latin typeface="+mn-lt"/>
                <a:ea typeface="Calibri" panose="020F0502020204030204" pitchFamily="34" charset="0"/>
              </a:rPr>
              <a:t>Nella tua veste di partecipante agli allenamenti, come li hai affrontati?</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i="0" dirty="0">
                <a:latin typeface="+mn-lt"/>
                <a:ea typeface="Calibri" panose="020F0502020204030204" pitchFamily="34" charset="0"/>
              </a:rPr>
              <a:t>In seguito, vi unirete a persone impegnate nella medesima disciplina sportiva (gruppi composti al max. da 5 persone).</a:t>
            </a:r>
          </a:p>
        </p:txBody>
      </p:sp>
      <p:sp>
        <p:nvSpPr>
          <p:cNvPr id="4" name="Foliennummernplatzhalter 3"/>
          <p:cNvSpPr>
            <a:spLocks noGrp="1"/>
          </p:cNvSpPr>
          <p:nvPr>
            <p:ph type="sldNum" sz="quarter" idx="5"/>
          </p:nvPr>
        </p:nvSpPr>
        <p:spPr/>
        <p:txBody>
          <a:bodyPr/>
          <a:lstStyle/>
          <a:p>
            <a:fld id="{288E0A86-1BAE-4CD5-91FD-FEFDACC0AA5C}" type="slidenum">
              <a:rPr lang="de-DE" smtClean="0"/>
              <a:t>39</a:t>
            </a:fld>
            <a:endParaRPr lang="de-DE"/>
          </a:p>
        </p:txBody>
      </p:sp>
    </p:spTree>
    <p:extLst>
      <p:ext uri="{BB962C8B-B14F-4D97-AF65-F5344CB8AC3E}">
        <p14:creationId xmlns:p14="http://schemas.microsoft.com/office/powerpoint/2010/main" val="3861600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200" b="1" i="1" dirty="0">
                <a:latin typeface="+mn-lt"/>
                <a:hlinkClick r:id="rId3"/>
              </a:rPr>
              <a:t>I due </a:t>
            </a:r>
            <a:r>
              <a:rPr lang="de-CH" sz="1200" b="1" i="1" dirty="0" err="1">
                <a:latin typeface="+mn-lt"/>
                <a:hlinkClick r:id="rId3"/>
              </a:rPr>
              <a:t>cerchi</a:t>
            </a:r>
            <a:r>
              <a:rPr lang="de-CH" sz="1200" i="1" dirty="0">
                <a:latin typeface="+mn-lt"/>
              </a:rPr>
              <a:t> ca. 15-20 min </a:t>
            </a:r>
            <a:endParaRPr lang="en-US" sz="1200" dirty="0">
              <a:latin typeface="+mn-lt"/>
              <a:ea typeface="Calibri"/>
              <a:cs typeface="Calibri"/>
            </a:endParaRPr>
          </a:p>
          <a:p>
            <a:pPr marL="0" indent="0">
              <a:buFont typeface="Arial" panose="020B0604020202020204" pitchFamily="34" charset="0"/>
              <a:buNone/>
            </a:pPr>
            <a:endParaRPr lang="de-CH" sz="1200" dirty="0">
              <a:latin typeface="+mn-lt"/>
              <a:cs typeface="Arial" panose="020B0604020202020204" pitchFamily="34" charset="0"/>
            </a:endParaRPr>
          </a:p>
          <a:p>
            <a:pPr marL="0" indent="0">
              <a:buFont typeface="Arial" panose="020B0604020202020204" pitchFamily="34" charset="0"/>
              <a:buNone/>
            </a:pPr>
            <a:r>
              <a:rPr lang="it-IT" sz="1200" i="1" dirty="0">
                <a:latin typeface="+mn-lt"/>
                <a:cs typeface="Arial" panose="020B0604020202020204" pitchFamily="34" charset="0"/>
              </a:rPr>
              <a:t>Il/la responsabile del corso spiega brevemente il funzionamento del cuscinetto a sfere (vedi mobilesport.ch, link nella guida).</a:t>
            </a:r>
            <a:r>
              <a:rPr lang="de-CH" sz="1200" i="1" dirty="0">
                <a:latin typeface="+mn-lt"/>
                <a:cs typeface="Arial" panose="020B0604020202020204" pitchFamily="34" charset="0"/>
              </a:rPr>
              <a:t> </a:t>
            </a:r>
            <a:endParaRPr lang="de-CH" sz="1200" dirty="0">
              <a:latin typeface="+mn-lt"/>
              <a:cs typeface="Arial" panose="020B0604020202020204" pitchFamily="34" charset="0"/>
            </a:endParaRPr>
          </a:p>
          <a:p>
            <a:pPr marL="171450" indent="-171450">
              <a:buFont typeface="Wingdings" panose="05000000000000000000" pitchFamily="2" charset="2"/>
              <a:buChar char="à"/>
            </a:pPr>
            <a:r>
              <a:rPr lang="de-CH" sz="1200" i="1" dirty="0">
                <a:latin typeface="+mn-lt"/>
              </a:rPr>
              <a:t>2-3 min di </a:t>
            </a:r>
            <a:r>
              <a:rPr lang="de-CH" sz="1200" i="1" dirty="0" err="1">
                <a:latin typeface="+mn-lt"/>
              </a:rPr>
              <a:t>scambio</a:t>
            </a:r>
            <a:r>
              <a:rPr lang="de-CH" sz="1200" i="1" dirty="0">
                <a:latin typeface="+mn-lt"/>
              </a:rPr>
              <a:t> in </a:t>
            </a:r>
            <a:r>
              <a:rPr lang="de-CH" sz="1200" i="1" dirty="0" err="1">
                <a:latin typeface="+mn-lt"/>
              </a:rPr>
              <a:t>coppie</a:t>
            </a:r>
            <a:r>
              <a:rPr lang="de-CH" sz="1200" i="1" dirty="0">
                <a:latin typeface="+mn-lt"/>
              </a:rPr>
              <a:t> per </a:t>
            </a:r>
            <a:r>
              <a:rPr lang="de-CH" sz="1200" i="1" dirty="0" err="1">
                <a:latin typeface="+mn-lt"/>
              </a:rPr>
              <a:t>ogni</a:t>
            </a:r>
            <a:r>
              <a:rPr lang="de-CH" sz="1200" i="1" dirty="0">
                <a:latin typeface="+mn-lt"/>
              </a:rPr>
              <a:t> </a:t>
            </a:r>
            <a:r>
              <a:rPr lang="de-CH" sz="1200" i="1" dirty="0" err="1">
                <a:latin typeface="+mn-lt"/>
              </a:rPr>
              <a:t>domanda</a:t>
            </a:r>
            <a:endParaRPr lang="de-CH" sz="1200" i="1" dirty="0">
              <a:latin typeface="+mn-lt"/>
            </a:endParaRPr>
          </a:p>
          <a:p>
            <a:pPr marL="171450" indent="-171450">
              <a:buFont typeface="Wingdings" panose="05000000000000000000" pitchFamily="2" charset="2"/>
              <a:buChar char="à"/>
            </a:pPr>
            <a:r>
              <a:rPr lang="de-CH" sz="1200" i="1" dirty="0" err="1">
                <a:latin typeface="+mn-lt"/>
              </a:rPr>
              <a:t>Raccogli</a:t>
            </a:r>
            <a:r>
              <a:rPr lang="de-CH" sz="1200" i="1" baseline="0" dirty="0">
                <a:latin typeface="+mn-lt"/>
              </a:rPr>
              <a:t> 2-3 </a:t>
            </a:r>
            <a:r>
              <a:rPr lang="de-CH" sz="1200" i="1" baseline="0" dirty="0" err="1">
                <a:latin typeface="+mn-lt"/>
              </a:rPr>
              <a:t>interventi</a:t>
            </a:r>
            <a:r>
              <a:rPr lang="de-CH" sz="1200" i="1" baseline="0" dirty="0">
                <a:latin typeface="+mn-lt"/>
              </a:rPr>
              <a:t> in </a:t>
            </a:r>
            <a:r>
              <a:rPr lang="de-CH" sz="1200" i="1" baseline="0" dirty="0" err="1">
                <a:latin typeface="+mn-lt"/>
              </a:rPr>
              <a:t>plenaria</a:t>
            </a:r>
            <a:r>
              <a:rPr lang="de-CH" sz="1200" i="1" baseline="0" dirty="0">
                <a:latin typeface="+mn-lt"/>
              </a:rPr>
              <a:t>, </a:t>
            </a:r>
            <a:r>
              <a:rPr lang="de-CH" sz="1200" i="1" baseline="0" dirty="0" err="1">
                <a:latin typeface="+mn-lt"/>
              </a:rPr>
              <a:t>poi</a:t>
            </a:r>
            <a:r>
              <a:rPr lang="de-CH" sz="1200" i="1" baseline="0" dirty="0">
                <a:latin typeface="+mn-lt"/>
              </a:rPr>
              <a:t> </a:t>
            </a:r>
            <a:r>
              <a:rPr lang="de-CH" sz="1200" i="1" baseline="0" dirty="0" err="1">
                <a:latin typeface="+mn-lt"/>
              </a:rPr>
              <a:t>ruota</a:t>
            </a:r>
            <a:r>
              <a:rPr lang="de-CH" sz="1200" i="1" baseline="0" dirty="0">
                <a:latin typeface="+mn-lt"/>
              </a:rPr>
              <a:t>.</a:t>
            </a:r>
          </a:p>
          <a:p>
            <a:pPr marL="171450" indent="-171450">
              <a:buFont typeface="Wingdings" panose="05000000000000000000" pitchFamily="2" charset="2"/>
              <a:buChar char="à"/>
            </a:pPr>
            <a:r>
              <a:rPr lang="de-CH" sz="1200" i="1" baseline="0" dirty="0" err="1">
                <a:latin typeface="+mn-lt"/>
              </a:rPr>
              <a:t>Eventualmente</a:t>
            </a:r>
            <a:r>
              <a:rPr lang="de-CH" sz="1200" i="1" baseline="0" dirty="0">
                <a:latin typeface="+mn-lt"/>
              </a:rPr>
              <a:t>, </a:t>
            </a:r>
            <a:r>
              <a:rPr lang="de-CH" sz="1200" i="1" baseline="0" dirty="0" err="1">
                <a:latin typeface="+mn-lt"/>
              </a:rPr>
              <a:t>raccogli</a:t>
            </a:r>
            <a:r>
              <a:rPr lang="de-CH" sz="1200" i="1" baseline="0" dirty="0">
                <a:latin typeface="+mn-lt"/>
              </a:rPr>
              <a:t> </a:t>
            </a:r>
            <a:r>
              <a:rPr lang="de-CH" sz="1200" i="1" baseline="0" dirty="0" err="1">
                <a:latin typeface="+mn-lt"/>
              </a:rPr>
              <a:t>alcune</a:t>
            </a:r>
            <a:r>
              <a:rPr lang="de-CH" sz="1200" i="1" baseline="0" dirty="0">
                <a:latin typeface="+mn-lt"/>
              </a:rPr>
              <a:t> </a:t>
            </a:r>
            <a:r>
              <a:rPr lang="de-CH" sz="1200" i="1" baseline="0" dirty="0" err="1">
                <a:latin typeface="+mn-lt"/>
              </a:rPr>
              <a:t>parole</a:t>
            </a:r>
            <a:r>
              <a:rPr lang="de-CH" sz="1200" i="1" baseline="0" dirty="0">
                <a:latin typeface="+mn-lt"/>
              </a:rPr>
              <a:t> </a:t>
            </a:r>
            <a:r>
              <a:rPr lang="de-CH" sz="1200" i="1" baseline="0" dirty="0" err="1">
                <a:latin typeface="+mn-lt"/>
              </a:rPr>
              <a:t>chiave</a:t>
            </a:r>
            <a:r>
              <a:rPr lang="de-CH" sz="1200" i="1" baseline="0" dirty="0">
                <a:latin typeface="+mn-lt"/>
              </a:rPr>
              <a:t> (</a:t>
            </a:r>
            <a:r>
              <a:rPr lang="de-CH" sz="1200" i="1" baseline="0" dirty="0" err="1">
                <a:latin typeface="+mn-lt"/>
              </a:rPr>
              <a:t>interventi</a:t>
            </a:r>
            <a:r>
              <a:rPr lang="de-CH" sz="1200" i="1" baseline="0" dirty="0">
                <a:latin typeface="+mn-lt"/>
              </a:rPr>
              <a:t>) </a:t>
            </a:r>
            <a:r>
              <a:rPr lang="de-CH" sz="1200" i="1" baseline="0" dirty="0" err="1">
                <a:latin typeface="+mn-lt"/>
              </a:rPr>
              <a:t>su</a:t>
            </a:r>
            <a:r>
              <a:rPr lang="de-CH" sz="1200" i="1" baseline="0" dirty="0">
                <a:latin typeface="+mn-lt"/>
              </a:rPr>
              <a:t> </a:t>
            </a:r>
            <a:r>
              <a:rPr lang="de-CH" sz="1200" i="1" baseline="0" dirty="0" err="1">
                <a:latin typeface="+mn-lt"/>
              </a:rPr>
              <a:t>una</a:t>
            </a:r>
            <a:r>
              <a:rPr lang="de-CH" sz="1200" i="1" baseline="0" dirty="0">
                <a:latin typeface="+mn-lt"/>
              </a:rPr>
              <a:t> </a:t>
            </a:r>
            <a:r>
              <a:rPr lang="de-CH" sz="1200" i="1" baseline="0" dirty="0" err="1">
                <a:latin typeface="+mn-lt"/>
              </a:rPr>
              <a:t>lavagna</a:t>
            </a:r>
            <a:r>
              <a:rPr lang="de-CH" sz="1200" i="1" baseline="0" dirty="0">
                <a:latin typeface="+mn-lt"/>
              </a:rPr>
              <a:t> per </a:t>
            </a:r>
            <a:r>
              <a:rPr lang="de-CH" sz="1200" i="1" baseline="0" dirty="0" err="1">
                <a:latin typeface="+mn-lt"/>
              </a:rPr>
              <a:t>ogni</a:t>
            </a:r>
            <a:r>
              <a:rPr lang="de-CH" sz="1200" i="1" baseline="0" dirty="0">
                <a:latin typeface="+mn-lt"/>
              </a:rPr>
              <a:t> </a:t>
            </a:r>
            <a:r>
              <a:rPr lang="de-CH" sz="1200" i="1" baseline="0" dirty="0" err="1">
                <a:latin typeface="+mn-lt"/>
              </a:rPr>
              <a:t>turno</a:t>
            </a:r>
            <a:r>
              <a:rPr lang="de-CH" sz="1200" i="1" baseline="0" dirty="0">
                <a:latin typeface="+mn-lt"/>
              </a:rPr>
              <a:t>, </a:t>
            </a:r>
            <a:r>
              <a:rPr lang="de-CH" sz="1200" i="1" baseline="0" dirty="0" err="1">
                <a:latin typeface="+mn-lt"/>
              </a:rPr>
              <a:t>come</a:t>
            </a:r>
            <a:r>
              <a:rPr lang="de-CH" sz="1200" i="1" baseline="0" dirty="0">
                <a:latin typeface="+mn-lt"/>
              </a:rPr>
              <a:t> </a:t>
            </a:r>
            <a:r>
              <a:rPr lang="de-CH" sz="1200" i="1" baseline="0" dirty="0" err="1">
                <a:latin typeface="+mn-lt"/>
              </a:rPr>
              <a:t>panoramica</a:t>
            </a:r>
            <a:r>
              <a:rPr lang="de-CH" sz="1200" i="1" baseline="0" dirty="0">
                <a:latin typeface="+mn-lt"/>
              </a:rPr>
              <a:t> </a:t>
            </a:r>
            <a:r>
              <a:rPr lang="de-CH" sz="1200" i="1" baseline="0" dirty="0" err="1">
                <a:latin typeface="+mn-lt"/>
              </a:rPr>
              <a:t>dello</a:t>
            </a:r>
            <a:r>
              <a:rPr lang="de-CH" sz="1200" i="1" baseline="0" dirty="0">
                <a:latin typeface="+mn-lt"/>
              </a:rPr>
              <a:t> </a:t>
            </a:r>
            <a:r>
              <a:rPr lang="de-CH" sz="1200" i="1" baseline="0" dirty="0" err="1">
                <a:latin typeface="+mn-lt"/>
              </a:rPr>
              <a:t>stato</a:t>
            </a:r>
            <a:r>
              <a:rPr lang="de-CH" sz="1200" i="1" baseline="0" dirty="0">
                <a:latin typeface="+mn-lt"/>
              </a:rPr>
              <a:t> </a:t>
            </a:r>
            <a:r>
              <a:rPr lang="de-CH" sz="1200" i="1" baseline="0" dirty="0" err="1">
                <a:latin typeface="+mn-lt"/>
              </a:rPr>
              <a:t>d’animo</a:t>
            </a:r>
            <a:r>
              <a:rPr lang="de-CH" sz="1200" i="1" baseline="0" dirty="0">
                <a:latin typeface="+mn-lt"/>
              </a:rPr>
              <a:t> del </a:t>
            </a:r>
            <a:r>
              <a:rPr lang="de-CH" sz="1200" i="1" baseline="0" dirty="0" err="1">
                <a:latin typeface="+mn-lt"/>
              </a:rPr>
              <a:t>gruppo</a:t>
            </a:r>
            <a:endParaRPr lang="de-CH" sz="1200" i="1" dirty="0">
              <a:latin typeface="+mn-lt"/>
            </a:endParaRPr>
          </a:p>
          <a:p>
            <a:endParaRPr lang="de-DE" sz="1200" dirty="0">
              <a:latin typeface="+mn-lt"/>
            </a:endParaRPr>
          </a:p>
        </p:txBody>
      </p:sp>
      <p:sp>
        <p:nvSpPr>
          <p:cNvPr id="4" name="Foliennummernplatzhalter 3"/>
          <p:cNvSpPr>
            <a:spLocks noGrp="1"/>
          </p:cNvSpPr>
          <p:nvPr>
            <p:ph type="sldNum" sz="quarter" idx="5"/>
          </p:nvPr>
        </p:nvSpPr>
        <p:spPr/>
        <p:txBody>
          <a:bodyPr/>
          <a:lstStyle/>
          <a:p>
            <a:fld id="{288E0A86-1BAE-4CD5-91FD-FEFDACC0AA5C}" type="slidenum">
              <a:rPr lang="de-DE" smtClean="0"/>
              <a:t>4</a:t>
            </a:fld>
            <a:endParaRPr lang="de-DE"/>
          </a:p>
        </p:txBody>
      </p:sp>
    </p:spTree>
    <p:extLst>
      <p:ext uri="{BB962C8B-B14F-4D97-AF65-F5344CB8AC3E}">
        <p14:creationId xmlns:p14="http://schemas.microsoft.com/office/powerpoint/2010/main" val="15538976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i="1">
                <a:latin typeface="+mn-lt"/>
                <a:ea typeface="Calibri"/>
              </a:rPr>
              <a:t>I/le partecipanti leggono tutte le domande prima di addentrarsi nella discussione</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i="1">
                <a:latin typeface="+mn-lt"/>
                <a:ea typeface="Calibri"/>
              </a:rPr>
              <a:t>Discussione in piccoli gruppi della durata di ca. 10-15 min.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CH" sz="1200" b="0" i="0">
              <a:effectLst/>
              <a:latin typeface="+mn-lt"/>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i="0">
                <a:latin typeface="+mn-lt"/>
                <a:ea typeface="Calibri"/>
              </a:rPr>
              <a:t>Condividete le vostre riflessioni (specifiche per lo sport in esame) sul potere, sugli ideali, sulla vicinanza e sulla pressione.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i="0">
                <a:latin typeface="+mn-lt"/>
                <a:ea typeface="Calibri"/>
              </a:rPr>
              <a:t>Successivamente, discutete assieme sui rischi che possono essere presenti nella vostra disciplina sportiva.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i="0">
                <a:latin typeface="+mn-lt"/>
                <a:ea typeface="Calibri"/>
                <a:cs typeface="Calibri"/>
              </a:rPr>
              <a:t>Illustrate come risolvereste le situazioni a rischio o come agireste.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i="0">
                <a:latin typeface="+mn-lt"/>
                <a:ea typeface="Calibri"/>
                <a:cs typeface="Calibri"/>
              </a:rPr>
              <a:t>Prendete nota (post-it) delle vostre possibilità di intervento e/o dei vostri approcci di soluzione.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CH" sz="1200" b="0" i="0">
              <a:effectLst/>
              <a:latin typeface="+mn-lt"/>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i="1">
                <a:latin typeface="+mn-lt"/>
                <a:ea typeface="Calibri"/>
                <a:cs typeface="Calibri"/>
              </a:rPr>
              <a:t>Se il tempo a disposizione è sufficiente: </a:t>
            </a:r>
            <a:r>
              <a:rPr lang="it-CH" sz="1200" b="0" i="0">
                <a:latin typeface="+mn-lt"/>
                <a:ea typeface="Calibri"/>
                <a:cs typeface="Calibri"/>
              </a:rPr>
              <a:t>in riunione plenaria, condividi una situazione tratta dalla tua disciplina sportiva e le possibilità di intervento concrete. </a:t>
            </a:r>
            <a:r>
              <a:rPr lang="it-CH" sz="1200" b="0" i="1">
                <a:latin typeface="+mn-lt"/>
                <a:ea typeface="Calibri"/>
                <a:cs typeface="Calibri"/>
              </a:rPr>
              <a:t>Al termine, gli/le altri partecipanti possono proporre ulteriori possibilità di intervento.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0" i="1">
                <a:latin typeface="+mn-lt"/>
                <a:ea typeface="Calibri"/>
                <a:cs typeface="Calibri"/>
              </a:rPr>
              <a:t>Se il tempo a disposizione è scarso: </a:t>
            </a:r>
            <a:r>
              <a:rPr lang="it-CH" sz="1200" b="0"/>
              <a:t>appuntate le vostre possibilità di intervento e/o i vostri approcci di soluzione sulla bacheca / flip chart (</a:t>
            </a:r>
            <a:r>
              <a:rPr lang="it-CH" sz="1200" b="0" i="0">
                <a:latin typeface="+mn-lt"/>
                <a:ea typeface="Calibri"/>
                <a:cs typeface="Calibri"/>
              </a:rPr>
              <a:t>«wall of act»)</a:t>
            </a:r>
            <a:r>
              <a:rPr lang="it-CH" sz="1200" b="0" i="1">
                <a:latin typeface="+mn-lt"/>
                <a:ea typeface="Calibri"/>
                <a:cs typeface="+mn-cs"/>
              </a:rPr>
              <a:t>. </a:t>
            </a:r>
            <a:r>
              <a:rPr lang="it-CH" sz="1200" b="0" i="1">
                <a:latin typeface="+mn-lt"/>
                <a:ea typeface="Calibri"/>
                <a:cs typeface="Calibri"/>
              </a:rPr>
              <a:t>Al termine, i/le partecipanti possono «lasciarsi ispirare» dalla bacheca.</a:t>
            </a:r>
          </a:p>
        </p:txBody>
      </p:sp>
      <p:sp>
        <p:nvSpPr>
          <p:cNvPr id="4" name="Foliennummernplatzhalter 3"/>
          <p:cNvSpPr>
            <a:spLocks noGrp="1"/>
          </p:cNvSpPr>
          <p:nvPr>
            <p:ph type="sldNum" sz="quarter" idx="5"/>
          </p:nvPr>
        </p:nvSpPr>
        <p:spPr/>
        <p:txBody>
          <a:bodyPr/>
          <a:lstStyle/>
          <a:p>
            <a:fld id="{288E0A86-1BAE-4CD5-91FD-FEFDACC0AA5C}" type="slidenum">
              <a:rPr lang="de-DE" smtClean="0"/>
              <a:t>40</a:t>
            </a:fld>
            <a:endParaRPr lang="de-DE"/>
          </a:p>
        </p:txBody>
      </p:sp>
    </p:spTree>
    <p:extLst>
      <p:ext uri="{BB962C8B-B14F-4D97-AF65-F5344CB8AC3E}">
        <p14:creationId xmlns:p14="http://schemas.microsoft.com/office/powerpoint/2010/main" val="30346599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it-CH" sz="1200" b="0" i="0"/>
              <a:t>Voi avete fatto alcune riflessioni sulle possibilità di intervento in diverse situazioni a rischio e vi siete fatti ispirare dalle idee esposte.</a:t>
            </a:r>
          </a:p>
          <a:p>
            <a:pPr marL="171450" indent="-171450">
              <a:buFont typeface="Arial" panose="020B0604020202020204" pitchFamily="34" charset="0"/>
              <a:buChar char="•"/>
            </a:pPr>
            <a:r>
              <a:rPr lang="it-CH" sz="1200" b="0" i="0"/>
              <a:t>Avete richieste di chiarimento al riguardo?</a:t>
            </a:r>
          </a:p>
          <a:p>
            <a:pPr marL="171450" indent="-171450">
              <a:buFont typeface="Arial" panose="020B0604020202020204" pitchFamily="34" charset="0"/>
              <a:buChar char="•"/>
            </a:pPr>
            <a:r>
              <a:rPr lang="it-CH" sz="1200" i="0">
                <a:latin typeface="+mn-lt"/>
                <a:ea typeface="Calibri" panose="020F0502020204030204" pitchFamily="34" charset="0"/>
                <a:cs typeface="Times New Roman" panose="02020603050405020304" pitchFamily="18" charset="0"/>
              </a:rPr>
              <a:t>Lo ricordo nuovamente, come promemoria: gli scenari e/o le situazioni nella zona grigia non sono di per sé negativi e fanno parte della nostra quotidianità sportiva. Quando se ne è consapevoli, è possibile farvi fronte. È tuttavia importante riflettere sempre su tali situazioni, discuterne e gestirle coerentemente, con trasparenza. A tutela di tutti. </a:t>
            </a:r>
          </a:p>
          <a:p>
            <a:pPr marL="171450" indent="-171450">
              <a:buFont typeface="Arial" panose="020B0604020202020204" pitchFamily="34" charset="0"/>
              <a:buChar char="•"/>
            </a:pPr>
            <a:r>
              <a:rPr lang="it-CH" sz="1200" i="0">
                <a:latin typeface="+mn-lt"/>
                <a:ea typeface="Calibri" panose="020F0502020204030204" pitchFamily="34" charset="0"/>
                <a:cs typeface="Times New Roman" panose="02020603050405020304" pitchFamily="18" charset="0"/>
              </a:rPr>
              <a:t>Difatti, nel mondo dello sport, siamo sempre confrontati al potere, agli ideali, alla vicinanza e alla pressione. </a:t>
            </a:r>
          </a:p>
          <a:p>
            <a:pPr marL="171450" indent="-171450">
              <a:buFont typeface="Arial" panose="020B0604020202020204" pitchFamily="34" charset="0"/>
              <a:buChar char="•"/>
            </a:pPr>
            <a:r>
              <a:rPr lang="it-CH" sz="1200" b="0" i="0"/>
              <a:t>Anche le relazioni e la collaborazione che ne consegue (all’interno della squadra, tra bambini e giovani, tra monitori/trici, detentori dell’autorità parentale, federazioni o associazioni) sono parte integrante del mondo dello sport. </a:t>
            </a:r>
          </a:p>
          <a:p>
            <a:pPr marL="171450" indent="-171450">
              <a:buFont typeface="Arial" panose="020B0604020202020204" pitchFamily="34" charset="0"/>
              <a:buChar char="•"/>
            </a:pPr>
            <a:r>
              <a:rPr lang="it-CH" sz="1200"/>
              <a:t>Le relazioni vengono rafforzate dalla </a:t>
            </a:r>
            <a:r>
              <a:rPr lang="it-CH" sz="1200" b="1"/>
              <a:t>partecipazione</a:t>
            </a:r>
            <a:r>
              <a:rPr lang="it-CH" sz="1200"/>
              <a:t>, dalla </a:t>
            </a:r>
            <a:r>
              <a:rPr lang="it-CH" sz="1200" b="1"/>
              <a:t>diversità</a:t>
            </a:r>
            <a:r>
              <a:rPr lang="it-CH" sz="1200"/>
              <a:t>, dall'</a:t>
            </a:r>
            <a:r>
              <a:rPr lang="it-CH" sz="1200" b="1"/>
              <a:t>assistenza</a:t>
            </a:r>
            <a:r>
              <a:rPr lang="it-CH" sz="1200"/>
              <a:t> e dal </a:t>
            </a:r>
            <a:r>
              <a:rPr lang="it-CH" sz="1200" b="1"/>
              <a:t>piacere</a:t>
            </a:r>
            <a:r>
              <a:rPr lang="it-CH" sz="1200"/>
              <a:t> </a:t>
            </a:r>
            <a:r>
              <a:rPr lang="it-CH" sz="1200" i="1"/>
              <a:t>(come indicato nella bandierina nell’immagine)</a:t>
            </a:r>
            <a:r>
              <a:rPr lang="it-CH" sz="1200"/>
              <a:t>.</a:t>
            </a:r>
          </a:p>
          <a:p>
            <a:pPr marL="171450" indent="-171450">
              <a:buFont typeface="Arial" panose="020B0604020202020204" pitchFamily="34" charset="0"/>
              <a:buChar char="•"/>
            </a:pPr>
            <a:r>
              <a:rPr lang="it-CH" sz="1200" i="0"/>
              <a:t>Questi quattro concetti devono essere concepiti quali</a:t>
            </a:r>
            <a:r>
              <a:rPr lang="it-CH" sz="1200" b="1" i="0"/>
              <a:t> complementi inscindibili</a:t>
            </a:r>
            <a:r>
              <a:rPr lang="it-CH" sz="1200" i="0"/>
              <a:t> del </a:t>
            </a:r>
            <a:r>
              <a:rPr lang="it-CH" sz="1200" b="1" i="0"/>
              <a:t>potere</a:t>
            </a:r>
            <a:r>
              <a:rPr lang="it-CH" sz="1200" i="0"/>
              <a:t>, degli </a:t>
            </a:r>
            <a:r>
              <a:rPr lang="it-CH" sz="1200" b="1" i="0"/>
              <a:t>ideali</a:t>
            </a:r>
            <a:r>
              <a:rPr lang="it-CH" sz="1200" i="0"/>
              <a:t>, della </a:t>
            </a:r>
            <a:r>
              <a:rPr lang="it-CH" sz="1200" b="1" i="0"/>
              <a:t>vicinanza</a:t>
            </a:r>
            <a:r>
              <a:rPr lang="it-CH" sz="1200" i="0"/>
              <a:t> e della </a:t>
            </a:r>
            <a:r>
              <a:rPr lang="it-CH" sz="1200" b="1" i="0"/>
              <a:t>pressione</a:t>
            </a:r>
            <a:r>
              <a:rPr lang="it-CH" sz="1200" i="0"/>
              <a:t>.</a:t>
            </a:r>
          </a:p>
          <a:p>
            <a:pPr marL="171450" indent="-171450">
              <a:buFont typeface="Arial" panose="020B0604020202020204" pitchFamily="34" charset="0"/>
              <a:buChar char="•"/>
            </a:pPr>
            <a:r>
              <a:rPr lang="it-CH" sz="1200" b="0" i="0"/>
              <a:t>Cosa si intende esattamente con ciò?</a:t>
            </a:r>
          </a:p>
          <a:p>
            <a:pPr marL="171450" indent="-171450">
              <a:buFont typeface="Arial" panose="020B0604020202020204" pitchFamily="34" charset="0"/>
              <a:buChar char="•"/>
            </a:pPr>
            <a:r>
              <a:rPr lang="it-CH" sz="1200" i="0"/>
              <a:t>Il </a:t>
            </a:r>
            <a:r>
              <a:rPr lang="it-CH" sz="1200" b="1" i="0"/>
              <a:t>potere</a:t>
            </a:r>
            <a:r>
              <a:rPr lang="it-CH" sz="1200" i="0"/>
              <a:t>, per essere equilibrato, necessita della </a:t>
            </a:r>
            <a:r>
              <a:rPr lang="it-CH" sz="1200" b="1" i="0"/>
              <a:t>partecipazione</a:t>
            </a:r>
            <a:r>
              <a:rPr lang="it-CH" sz="1200" i="0"/>
              <a:t>:</a:t>
            </a:r>
            <a:r>
              <a:rPr lang="it-CH" sz="1200" b="0" i="0"/>
              <a:t> sportive e sportivi, ma anche monitori/trici e altre persone coinvolte, devono poter esprimere la loro opinione, avere voce in capitolo e partecipare alle decisioni.</a:t>
            </a:r>
          </a:p>
          <a:p>
            <a:pPr marL="171450" indent="-171450">
              <a:buFont typeface="Arial" panose="020B0604020202020204" pitchFamily="34" charset="0"/>
              <a:buChar char="•"/>
            </a:pPr>
            <a:r>
              <a:rPr lang="it-CH" sz="1200" i="0"/>
              <a:t>Gli </a:t>
            </a:r>
            <a:r>
              <a:rPr lang="it-CH" sz="1200" b="1" i="0"/>
              <a:t>ideali</a:t>
            </a:r>
            <a:r>
              <a:rPr lang="it-CH" sz="1200" i="0"/>
              <a:t> vanno di pari passo con la </a:t>
            </a:r>
            <a:r>
              <a:rPr lang="it-CH" sz="1200" b="1" i="0"/>
              <a:t>diversità</a:t>
            </a:r>
            <a:r>
              <a:rPr lang="it-CH" sz="1200" i="0"/>
              <a:t>:</a:t>
            </a:r>
            <a:r>
              <a:rPr lang="it-CH" sz="1200" b="0" i="0"/>
              <a:t> In ambito sportivo, tutti devono avere una possibilità di sviluppo e incentivazione individuale. L’ambire ad un unico obiettivo è troppo totalitario. Gli ideali necessitano di spazio per la diversità. In caso contrario, si trasformano in ideologia.</a:t>
            </a:r>
          </a:p>
          <a:p>
            <a:pPr marL="171450" indent="-171450">
              <a:buFont typeface="Arial" panose="020B0604020202020204" pitchFamily="34" charset="0"/>
              <a:buChar char="•"/>
            </a:pPr>
            <a:r>
              <a:rPr lang="it-CH" sz="1200" i="0"/>
              <a:t>La </a:t>
            </a:r>
            <a:r>
              <a:rPr lang="it-CH" sz="1200" b="1" i="0"/>
              <a:t>vicinanza</a:t>
            </a:r>
            <a:r>
              <a:rPr lang="it-CH" sz="1200" i="0"/>
              <a:t>, per tradursi in protezione e non oltrepassare i limiti, necessita di </a:t>
            </a:r>
            <a:r>
              <a:rPr lang="it-CH" sz="1200" b="1" i="0"/>
              <a:t>assistenza</a:t>
            </a:r>
            <a:r>
              <a:rPr lang="it-CH" sz="1200" i="0"/>
              <a:t>.</a:t>
            </a:r>
          </a:p>
          <a:p>
            <a:pPr marL="171450" indent="-171450">
              <a:buFont typeface="Arial" panose="020B0604020202020204" pitchFamily="34" charset="0"/>
              <a:buChar char="•"/>
            </a:pPr>
            <a:r>
              <a:rPr lang="it-CH" sz="1200" i="0"/>
              <a:t>Infine, la </a:t>
            </a:r>
            <a:r>
              <a:rPr lang="it-CH" sz="1200" b="1" i="0"/>
              <a:t>pressione</a:t>
            </a:r>
            <a:r>
              <a:rPr lang="it-CH" sz="1200" i="0"/>
              <a:t> è sostenibile solo se accompagnata dal </a:t>
            </a:r>
            <a:r>
              <a:rPr lang="it-CH" sz="1200" b="1" i="0"/>
              <a:t>piacere</a:t>
            </a:r>
            <a:r>
              <a:rPr lang="it-CH" sz="1200" i="0"/>
              <a:t>.</a:t>
            </a:r>
            <a:r>
              <a:rPr lang="it-CH" sz="1200" b="0" i="0"/>
              <a:t> La gioia è il motivatore per eccellenza. Per trovare la giusta misura, la pressione non deve sottrarre terreno al piacere.</a:t>
            </a:r>
          </a:p>
        </p:txBody>
      </p:sp>
      <p:sp>
        <p:nvSpPr>
          <p:cNvPr id="4" name="Foliennummernplatzhalter 3"/>
          <p:cNvSpPr>
            <a:spLocks noGrp="1"/>
          </p:cNvSpPr>
          <p:nvPr>
            <p:ph type="sldNum" sz="quarter" idx="5"/>
          </p:nvPr>
        </p:nvSpPr>
        <p:spPr/>
        <p:txBody>
          <a:bodyPr/>
          <a:lstStyle/>
          <a:p>
            <a:fld id="{288E0A86-1BAE-4CD5-91FD-FEFDACC0AA5C}" type="slidenum">
              <a:rPr lang="de-DE" smtClean="0"/>
              <a:t>41</a:t>
            </a:fld>
            <a:endParaRPr lang="de-DE"/>
          </a:p>
        </p:txBody>
      </p:sp>
    </p:spTree>
    <p:extLst>
      <p:ext uri="{BB962C8B-B14F-4D97-AF65-F5344CB8AC3E}">
        <p14:creationId xmlns:p14="http://schemas.microsoft.com/office/powerpoint/2010/main" val="6886718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CH" b="0" i="0"/>
              <a:t>Quanto precede è nuovamente riassunto in modo semplice ed esposto chiaramente nell’immagine: nell’impostazione del contesto è estremamente importante far uso della giusta misura.</a:t>
            </a:r>
          </a:p>
          <a:p>
            <a:endParaRPr lang="de-DE"/>
          </a:p>
        </p:txBody>
      </p:sp>
      <p:sp>
        <p:nvSpPr>
          <p:cNvPr id="4" name="Foliennummernplatzhalter 3"/>
          <p:cNvSpPr>
            <a:spLocks noGrp="1"/>
          </p:cNvSpPr>
          <p:nvPr>
            <p:ph type="sldNum" sz="quarter" idx="5"/>
          </p:nvPr>
        </p:nvSpPr>
        <p:spPr/>
        <p:txBody>
          <a:bodyPr/>
          <a:lstStyle/>
          <a:p>
            <a:fld id="{288E0A86-1BAE-4CD5-91FD-FEFDACC0AA5C}" type="slidenum">
              <a:rPr lang="de-DE" smtClean="0"/>
              <a:t>42</a:t>
            </a:fld>
            <a:endParaRPr lang="de-DE"/>
          </a:p>
        </p:txBody>
      </p:sp>
    </p:spTree>
    <p:extLst>
      <p:ext uri="{BB962C8B-B14F-4D97-AF65-F5344CB8AC3E}">
        <p14:creationId xmlns:p14="http://schemas.microsoft.com/office/powerpoint/2010/main" val="5413931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it-CH" i="1" dirty="0"/>
              <a:t>Provvedere affinché vi sia una </a:t>
            </a:r>
            <a:r>
              <a:rPr lang="it-CH" b="1" i="1" dirty="0"/>
              <a:t>conclusione positiva</a:t>
            </a:r>
            <a:r>
              <a:rPr lang="it-CH" i="1" dirty="0"/>
              <a:t>, così da incoraggiare il lavoro dei/delle partecipanti.</a:t>
            </a:r>
          </a:p>
          <a:p>
            <a:pPr marL="171450" indent="-171450">
              <a:buFont typeface="Arial" panose="020B0604020202020204" pitchFamily="34" charset="0"/>
              <a:buChar char="•"/>
            </a:pPr>
            <a:r>
              <a:rPr lang="it-CH" i="1" dirty="0"/>
              <a:t>Se c’è ancora tempo a disposizione, le domande visualizzate possono infine essere trattate in riunione plenaria.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i="1" dirty="0"/>
              <a:t>Attenzione: se le domande sono già state affrontante nell'introduzione, con il metodo dei due cerchi, qui non sono più rilevanti.</a:t>
            </a:r>
          </a:p>
          <a:p>
            <a:endParaRPr lang="de-DE" dirty="0"/>
          </a:p>
        </p:txBody>
      </p:sp>
      <p:sp>
        <p:nvSpPr>
          <p:cNvPr id="4" name="Foliennummernplatzhalter 3"/>
          <p:cNvSpPr>
            <a:spLocks noGrp="1"/>
          </p:cNvSpPr>
          <p:nvPr>
            <p:ph type="sldNum" sz="quarter" idx="5"/>
          </p:nvPr>
        </p:nvSpPr>
        <p:spPr/>
        <p:txBody>
          <a:bodyPr/>
          <a:lstStyle/>
          <a:p>
            <a:fld id="{288E0A86-1BAE-4CD5-91FD-FEFDACC0AA5C}" type="slidenum">
              <a:rPr lang="de-DE" smtClean="0"/>
              <a:t>43</a:t>
            </a:fld>
            <a:endParaRPr lang="de-DE" dirty="0"/>
          </a:p>
        </p:txBody>
      </p:sp>
    </p:spTree>
    <p:extLst>
      <p:ext uri="{BB962C8B-B14F-4D97-AF65-F5344CB8AC3E}">
        <p14:creationId xmlns:p14="http://schemas.microsoft.com/office/powerpoint/2010/main" val="28348417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B0188-2223-54B6-88A5-AB9F36F4622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792A3D7-BC20-2BEE-2DA1-C880B0860D5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1FDC58F-9C5E-10E8-48C9-908A6E35AA27}"/>
              </a:ext>
            </a:extLst>
          </p:cNvPr>
          <p:cNvSpPr>
            <a:spLocks noGrp="1"/>
          </p:cNvSpPr>
          <p:nvPr>
            <p:ph type="body" idx="1"/>
          </p:nvPr>
        </p:nvSpPr>
        <p:spPr/>
        <p:txBody>
          <a:bodyPr/>
          <a:lstStyle/>
          <a:p>
            <a:r>
              <a:rPr lang="de-CH" i="1" dirty="0"/>
              <a:t>Diapositiva</a:t>
            </a:r>
            <a:r>
              <a:rPr lang="de-CH" i="1" baseline="0" dirty="0"/>
              <a:t> di </a:t>
            </a:r>
            <a:r>
              <a:rPr lang="de-CH" i="1" baseline="0" dirty="0" err="1"/>
              <a:t>transizione</a:t>
            </a:r>
            <a:r>
              <a:rPr lang="de-CH" i="1" baseline="0" dirty="0"/>
              <a:t> per </a:t>
            </a:r>
            <a:r>
              <a:rPr lang="de-CH" i="1" baseline="0" dirty="0" err="1"/>
              <a:t>il</a:t>
            </a:r>
            <a:r>
              <a:rPr lang="de-CH" i="1" baseline="0" dirty="0"/>
              <a:t>/la </a:t>
            </a:r>
            <a:r>
              <a:rPr lang="de-CH" i="1" baseline="0" dirty="0" err="1"/>
              <a:t>responsabile</a:t>
            </a:r>
            <a:r>
              <a:rPr lang="de-CH" i="1" baseline="0" dirty="0"/>
              <a:t> del </a:t>
            </a:r>
            <a:r>
              <a:rPr lang="de-CH" i="1" baseline="0" dirty="0" err="1"/>
              <a:t>corso</a:t>
            </a:r>
            <a:endParaRPr lang="de-CH" i="1" dirty="0"/>
          </a:p>
        </p:txBody>
      </p:sp>
      <p:sp>
        <p:nvSpPr>
          <p:cNvPr id="4" name="Foliennummernplatzhalter 3">
            <a:extLst>
              <a:ext uri="{FF2B5EF4-FFF2-40B4-BE49-F238E27FC236}">
                <a16:creationId xmlns:a16="http://schemas.microsoft.com/office/drawing/2014/main" id="{113AB20C-3D50-C2DB-0345-08694D5E338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D1545-34EE-457B-B5DE-97D69928C3A8}"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9408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65680" indent="-165680">
              <a:buFont typeface="Arial" panose="020B0604020202020204" pitchFamily="34" charset="0"/>
              <a:buChar char="•"/>
            </a:pPr>
            <a:r>
              <a:rPr lang="it-CH"/>
              <a:t>In conclusione, desidero mostrarvi questo quadro generale di quello che è, per così dire, l’universo dello sport rispettoso dei valori. Qui sono illustrati, in forma riassuntiva, i contenuti discussi oggi.</a:t>
            </a:r>
          </a:p>
          <a:p>
            <a:pPr marL="165680" indent="-165680">
              <a:buFont typeface="Arial" panose="020B0604020202020204" pitchFamily="34" charset="0"/>
              <a:buChar char="•"/>
            </a:pPr>
            <a:r>
              <a:rPr lang="it-CH"/>
              <a:t>Questi sono i nostri pianeti dello sport rispettoso dei valori </a:t>
            </a:r>
            <a:r>
              <a:rPr lang="it-CH" i="1"/>
              <a:t>(cfr. sfera grande).</a:t>
            </a:r>
          </a:p>
          <a:p>
            <a:pPr marL="165680" indent="-165680">
              <a:buFont typeface="Arial" panose="020B0604020202020204" pitchFamily="34" charset="0"/>
              <a:buChar char="•"/>
            </a:pPr>
            <a:r>
              <a:rPr lang="it-CH"/>
              <a:t>Il suo obiettivo è posto sulla giusta misura e sul processo di apprendimento e riflessione continuativo </a:t>
            </a:r>
            <a:r>
              <a:rPr lang="it-CH" i="1"/>
              <a:t>(cfr. parte destra dell’immagine).</a:t>
            </a:r>
          </a:p>
          <a:p>
            <a:pPr marL="165680" indent="-165680">
              <a:buFont typeface="Arial" panose="020B0604020202020204" pitchFamily="34" charset="0"/>
              <a:buChar char="•"/>
            </a:pPr>
            <a:r>
              <a:rPr lang="it-CH"/>
              <a:t>Nelle sue orbite verdi e grigie, troviamo lo sviluppo delle competenze delle persone e lo sviluppo dell’organizzazione </a:t>
            </a:r>
            <a:r>
              <a:rPr lang="it-CH" i="1"/>
              <a:t>(cfr. parte sinistro dell’immagine).</a:t>
            </a:r>
          </a:p>
          <a:p>
            <a:pPr marL="165680" indent="-165680">
              <a:buFont typeface="Arial" panose="020B0604020202020204" pitchFamily="34" charset="0"/>
              <a:buChar char="•"/>
            </a:pPr>
            <a:r>
              <a:rPr lang="it-CH"/>
              <a:t>Nella sua orbita arancione e rossa, troviamo Swiss Sport Integrity con l’ufficio di segnalazione e l’intervento </a:t>
            </a:r>
            <a:r>
              <a:rPr lang="it-CH" i="1"/>
              <a:t>(cfr. a sinistra, in alto).</a:t>
            </a:r>
          </a:p>
          <a:p>
            <a:pPr marL="165680" indent="-165680">
              <a:buFont typeface="Arial" panose="020B0604020202020204" pitchFamily="34" charset="0"/>
              <a:buChar char="•"/>
            </a:pPr>
            <a:r>
              <a:rPr lang="it-CH"/>
              <a:t>Un razzo è in partenza, in direzione del futuro </a:t>
            </a:r>
            <a:r>
              <a:rPr lang="it-CH" i="1"/>
              <a:t>(cfr. a destra, in alto).</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D1545-34EE-457B-B5DE-97D69928C3A8}"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7050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65680" indent="-165680">
              <a:buFont typeface="Arial" panose="020B0604020202020204" pitchFamily="34" charset="0"/>
              <a:buChar char="•"/>
            </a:pPr>
            <a:r>
              <a:rPr lang="it-CH" i="0"/>
              <a:t>Ed è proprio qui che è richiesto il vostro contributo.</a:t>
            </a:r>
          </a:p>
          <a:p>
            <a:pPr marL="165680" indent="-165680">
              <a:buFont typeface="Arial" panose="020B0604020202020204" pitchFamily="34" charset="0"/>
              <a:buChar char="•"/>
            </a:pPr>
            <a:r>
              <a:rPr lang="it-CH" i="0"/>
              <a:t>Ringrazio quindi tutti voi, per continuare a contribuire attivamente alla creazione e al mantenimento di uno sport rispettoso dei valori!</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D1545-34EE-457B-B5DE-97D69928C3A8}"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44685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it-CH" i="1" dirty="0">
                <a:latin typeface="+mn-lt"/>
              </a:rPr>
              <a:t>Breve autoriflessione dei/delle partecipanti</a:t>
            </a:r>
          </a:p>
          <a:p>
            <a:pPr marL="171450" indent="-171450">
              <a:buFont typeface="Arial" panose="020B0604020202020204" pitchFamily="34" charset="0"/>
              <a:buChar char="•"/>
            </a:pPr>
            <a:r>
              <a:rPr lang="it-CH" i="1" dirty="0">
                <a:latin typeface="+mn-lt"/>
              </a:rPr>
              <a:t>Il quadro conclusivo dell’umore può fungere da riscontro per il/la responsabile del corso. </a:t>
            </a:r>
          </a:p>
          <a:p>
            <a:pPr marL="171450" indent="-171450">
              <a:buFont typeface="Arial" panose="020B0604020202020204" pitchFamily="34" charset="0"/>
              <a:buChar char="•"/>
            </a:pPr>
            <a:r>
              <a:rPr lang="it-CH" i="1" dirty="0">
                <a:latin typeface="+mn-lt"/>
              </a:rPr>
              <a:t>Le domande sono presentate secondo il principio testa-cuore-mano</a:t>
            </a:r>
          </a:p>
          <a:p>
            <a:pPr marL="514350" lvl="1" indent="-171450">
              <a:buFont typeface="Arial" panose="020B0604020202020204" pitchFamily="34" charset="0"/>
              <a:buChar char="•"/>
            </a:pPr>
            <a:r>
              <a:rPr lang="it-CH" i="1" dirty="0">
                <a:latin typeface="+mn-lt"/>
              </a:rPr>
              <a:t>Lampadina (testa): cosa ho appreso?</a:t>
            </a:r>
          </a:p>
          <a:p>
            <a:pPr marL="514350" lvl="1" indent="-171450">
              <a:buFont typeface="Arial" panose="020B0604020202020204" pitchFamily="34" charset="0"/>
              <a:buChar char="•"/>
            </a:pPr>
            <a:r>
              <a:rPr lang="it-CH" i="1" dirty="0">
                <a:latin typeface="+mn-lt"/>
              </a:rPr>
              <a:t>Cuore: come mi sento?</a:t>
            </a:r>
          </a:p>
          <a:p>
            <a:pPr marL="5143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i="1" dirty="0">
                <a:latin typeface="+mn-lt"/>
              </a:rPr>
              <a:t>Mano: </a:t>
            </a:r>
            <a:r>
              <a:rPr lang="it-CH" b="1" i="1" dirty="0">
                <a:latin typeface="+mn-lt"/>
              </a:rPr>
              <a:t>come procedo? (= domanda principale) </a:t>
            </a:r>
            <a:r>
              <a:rPr lang="it-CH" sz="1200" b="1" i="1" dirty="0">
                <a:latin typeface="+mn-lt"/>
              </a:rPr>
              <a:t>Durante le prossime quattro settimana, nel mio campo d’azione, a cosa presterò particolare attenzione per quanto riguarda il potere, gli ideali, la vicinanza o la pressione?</a:t>
            </a:r>
          </a:p>
          <a:p>
            <a:pPr marL="5143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CH" sz="1200" b="1" i="1" dirty="0">
                <a:latin typeface="+mn-lt"/>
              </a:rPr>
              <a:t>Indicazione importante all’attenzione dei/delle partecipanti: descrivere concretamente il passo successivo e implementarlo in tempi brevi. Inoltre: ricordarsi di iniziare con passi piccoli e fattibili!</a:t>
            </a:r>
          </a:p>
          <a:p>
            <a:pPr marL="171450" indent="-171450">
              <a:buFont typeface="Arial" panose="020B0604020202020204" pitchFamily="34" charset="0"/>
              <a:buChar char="•"/>
            </a:pPr>
            <a:r>
              <a:rPr lang="it-CH" i="1" dirty="0">
                <a:latin typeface="+mn-lt"/>
              </a:rPr>
              <a:t>I/le partecipanti possono fornire un feedback con i post-it o i foglietti per gli appunti.</a:t>
            </a:r>
          </a:p>
          <a:p>
            <a:pPr marL="171450" indent="-171450">
              <a:buFont typeface="Arial" panose="020B0604020202020204" pitchFamily="34" charset="0"/>
              <a:buChar char="•"/>
            </a:pPr>
            <a:r>
              <a:rPr lang="it-CH" i="1" dirty="0">
                <a:latin typeface="+mn-lt"/>
              </a:rPr>
              <a:t>Appuntando i feedback sulle bacheche o visualizzandoli sulle </a:t>
            </a:r>
            <a:r>
              <a:rPr lang="it-CH" i="1" dirty="0" err="1">
                <a:latin typeface="+mn-lt"/>
              </a:rPr>
              <a:t>flip</a:t>
            </a:r>
            <a:r>
              <a:rPr lang="it-CH" i="1" dirty="0">
                <a:latin typeface="+mn-lt"/>
              </a:rPr>
              <a:t> chart, si ottiene un quadro complessivo dell’umore. </a:t>
            </a:r>
            <a:r>
              <a:rPr lang="it-CH" b="1" i="1" dirty="0">
                <a:latin typeface="+mn-lt"/>
              </a:rPr>
              <a:t>Il passo concreto successivo viene comunicato da tutti oralmente.</a:t>
            </a:r>
          </a:p>
          <a:p>
            <a:pPr marL="171450" indent="-171450">
              <a:buFont typeface="Arial" panose="020B0604020202020204" pitchFamily="34" charset="0"/>
              <a:buChar char="•"/>
            </a:pPr>
            <a:r>
              <a:rPr lang="it-CH" i="1" dirty="0">
                <a:latin typeface="+mn-lt"/>
              </a:rPr>
              <a:t>Indicazione metodologica: </a:t>
            </a:r>
          </a:p>
          <a:p>
            <a:pPr marL="685800" lvl="1" indent="-228600">
              <a:buFont typeface="+mj-lt"/>
              <a:buAutoNum type="arabicParenR"/>
            </a:pPr>
            <a:r>
              <a:rPr lang="it-CH" i="1" dirty="0">
                <a:latin typeface="+mn-lt"/>
              </a:rPr>
              <a:t>L’ultima domanda destinata ai/alle partecipanti verrà scritta su una cartolina postale. Il/la responsabile del corso la invierà loro ca. 4 settimana dopo la conclusione del corso.</a:t>
            </a:r>
          </a:p>
          <a:p>
            <a:pPr marL="685800" lvl="1" indent="-228600">
              <a:buFont typeface="+mj-lt"/>
              <a:buAutoNum type="arabicParenR"/>
            </a:pPr>
            <a:r>
              <a:rPr lang="it-CH" sz="1200" b="0" i="1" dirty="0">
                <a:latin typeface="+mn-lt"/>
              </a:rPr>
              <a:t>La risposta all'ultima domanda sarà fornita tramite </a:t>
            </a:r>
            <a:r>
              <a:rPr lang="it-CH" sz="1200" b="0" i="1" u="sng" strike="noStrike" dirty="0" err="1">
                <a:solidFill>
                  <a:srgbClr val="0563C1"/>
                </a:solidFill>
                <a:latin typeface="+mn-lt"/>
                <a:hlinkClick r:id="rId3"/>
              </a:rPr>
              <a:t>FutureMe</a:t>
            </a:r>
            <a:r>
              <a:rPr lang="it-CH" sz="1200" b="0" i="1" dirty="0">
                <a:latin typeface="+mn-lt"/>
              </a:rPr>
              <a:t> e sarà inviata ai/alle partecipanti automaticamente, per e-mail, ca. 4 settimane dopo la conclusione del corso (cfr. link nella guida).</a:t>
            </a:r>
          </a:p>
        </p:txBody>
      </p:sp>
      <p:sp>
        <p:nvSpPr>
          <p:cNvPr id="4" name="Foliennummernplatzhalter 3"/>
          <p:cNvSpPr>
            <a:spLocks noGrp="1"/>
          </p:cNvSpPr>
          <p:nvPr>
            <p:ph type="sldNum" sz="quarter" idx="5"/>
          </p:nvPr>
        </p:nvSpPr>
        <p:spPr/>
        <p:txBody>
          <a:bodyPr/>
          <a:lstStyle/>
          <a:p>
            <a:fld id="{288E0A86-1BAE-4CD5-91FD-FEFDACC0AA5C}" type="slidenum">
              <a:rPr lang="de-DE" smtClean="0"/>
              <a:t>47</a:t>
            </a:fld>
            <a:endParaRPr lang="de-DE"/>
          </a:p>
        </p:txBody>
      </p:sp>
    </p:spTree>
    <p:extLst>
      <p:ext uri="{BB962C8B-B14F-4D97-AF65-F5344CB8AC3E}">
        <p14:creationId xmlns:p14="http://schemas.microsoft.com/office/powerpoint/2010/main" val="13493885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65680" indent="-165680">
              <a:buFont typeface="Arial" panose="020B0604020202020204" pitchFamily="34" charset="0"/>
              <a:buChar char="•"/>
            </a:pPr>
            <a:r>
              <a:rPr lang="it-CH" i="1"/>
              <a:t>Inserire immagine di ringrazioamento.</a:t>
            </a:r>
          </a:p>
        </p:txBody>
      </p:sp>
      <p:sp>
        <p:nvSpPr>
          <p:cNvPr id="4" name="Foliennummernplatzhalter 3"/>
          <p:cNvSpPr>
            <a:spLocks noGrp="1"/>
          </p:cNvSpPr>
          <p:nvPr>
            <p:ph type="sldNum" sz="quarter" idx="5"/>
          </p:nvPr>
        </p:nvSpPr>
        <p:spPr/>
        <p:txBody>
          <a:bodyPr/>
          <a:lstStyle/>
          <a:p>
            <a:fld id="{288E0A86-1BAE-4CD5-91FD-FEFDACC0AA5C}" type="slidenum">
              <a:rPr lang="de-DE" smtClean="0"/>
              <a:t>48</a:t>
            </a:fld>
            <a:endParaRPr lang="de-DE"/>
          </a:p>
        </p:txBody>
      </p:sp>
    </p:spTree>
    <p:extLst>
      <p:ext uri="{BB962C8B-B14F-4D97-AF65-F5344CB8AC3E}">
        <p14:creationId xmlns:p14="http://schemas.microsoft.com/office/powerpoint/2010/main" val="25403835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59385" indent="-159385">
              <a:buFont typeface="Arial" panose="020B0604020202020204" pitchFamily="34" charset="0"/>
              <a:buChar char="•"/>
            </a:pPr>
            <a:r>
              <a:rPr lang="it-IT" i="1" dirty="0"/>
              <a:t>Sistema «Sport Svizzero rispettoso» Video esplicativo (in tedesco) vedi https://youtu.be/daLSHQJWHbQ (Copia e incolla)</a:t>
            </a:r>
          </a:p>
          <a:p>
            <a:pPr marL="159385" indent="-159385">
              <a:buFont typeface="Arial" panose="020B0604020202020204" pitchFamily="34" charset="0"/>
              <a:buChar char="•"/>
            </a:pPr>
            <a:r>
              <a:rPr lang="it-IT" i="1" dirty="0"/>
              <a:t>Questa diapositiva serve come informazione di base per il/la responsabile del corso sul «Sistema Sport Svizzero di Valore». Il/la responsabile del corso può integrare questa diapositiva nella presentazione se necessario.</a:t>
            </a:r>
          </a:p>
          <a:p>
            <a:pPr marL="159385" indent="-159385">
              <a:buFont typeface="Arial" panose="020B0604020202020204" pitchFamily="34" charset="0"/>
              <a:buChar char="•"/>
            </a:pPr>
            <a:r>
              <a:rPr lang="it-IT" i="1" dirty="0"/>
              <a:t>In questa immagine sono visibili i colori della bussola etica di Swiss Olympic.</a:t>
            </a:r>
          </a:p>
          <a:p>
            <a:pPr marL="159385" indent="-159385">
              <a:buFont typeface="Arial" panose="020B0604020202020204" pitchFamily="34" charset="0"/>
              <a:buChar char="•"/>
            </a:pPr>
            <a:endParaRPr lang="it-IT" i="1" dirty="0"/>
          </a:p>
          <a:p>
            <a:pPr marL="159385" indent="-159385">
              <a:buFont typeface="Arial" panose="020B0604020202020204" pitchFamily="34" charset="0"/>
              <a:buChar char="•"/>
            </a:pPr>
            <a:r>
              <a:rPr lang="it-IT" i="1" dirty="0"/>
              <a:t>La diapositiva mostra cosa è necessario per un «sport rispettoso». Questo concetto si ispira al modello dei Quattro Quadranti di Ken Wilber.</a:t>
            </a:r>
          </a:p>
          <a:p>
            <a:pPr marL="159385" indent="-159385">
              <a:buFont typeface="Arial" panose="020B0604020202020204" pitchFamily="34" charset="0"/>
              <a:buChar char="•"/>
            </a:pPr>
            <a:r>
              <a:rPr lang="it-IT" i="1" dirty="0"/>
              <a:t>In sostanza, significa che per l'etica e lo sport di valore è necessaria la partecipazione di tutte le persone coinvolte nello sport svizzero.</a:t>
            </a:r>
          </a:p>
          <a:p>
            <a:pPr marL="159385" indent="-159385">
              <a:buFont typeface="Arial" panose="020B0604020202020204" pitchFamily="34" charset="0"/>
              <a:buChar char="•"/>
            </a:pPr>
            <a:r>
              <a:rPr lang="it-IT" i="1" dirty="0"/>
              <a:t>Ken Wilber sostiene che lo sviluppo organizzativo e il cambiamento culturale avvengano tramite cambiamenti nell'atteggiamento e nel comportamento delle persone (individuale) e nei processi e nelle strutture delle organizzazioni (collettivo).</a:t>
            </a:r>
          </a:p>
          <a:p>
            <a:pPr marL="159385" indent="-159385">
              <a:buFont typeface="Arial" panose="020B0604020202020204" pitchFamily="34" charset="0"/>
              <a:buChar char="•"/>
            </a:pPr>
            <a:r>
              <a:rPr lang="it-IT" i="1" dirty="0"/>
              <a:t>Per uno sport di valore, ci sono da un lato le persone nello sport (a sinistra), dall'altro le organizzazioni nello sport.</a:t>
            </a:r>
          </a:p>
          <a:p>
            <a:pPr marL="159385" indent="-159385">
              <a:buFont typeface="Arial" panose="020B0604020202020204" pitchFamily="34" charset="0"/>
              <a:buChar char="•"/>
            </a:pPr>
            <a:r>
              <a:rPr lang="it-IT" i="1" dirty="0"/>
              <a:t>Lo sport di valore è reso possibile o rafforzato da misure diverse.</a:t>
            </a:r>
          </a:p>
          <a:p>
            <a:pPr marL="159385" indent="-159385">
              <a:buFont typeface="Arial" panose="020B0604020202020204" pitchFamily="34" charset="0"/>
              <a:buChar char="•"/>
            </a:pPr>
            <a:endParaRPr lang="it-IT" i="1" dirty="0"/>
          </a:p>
          <a:p>
            <a:pPr marL="159385" indent="-159385">
              <a:buFont typeface="Arial" panose="020B0604020202020204" pitchFamily="34" charset="0"/>
              <a:buChar char="•"/>
            </a:pPr>
            <a:r>
              <a:rPr lang="it-IT" i="1" dirty="0"/>
              <a:t>L'atteggiamento e i valori delle persone nello sport determinano come si comportano e come agiscono nella vita sportiva quotidiana.</a:t>
            </a:r>
          </a:p>
          <a:p>
            <a:pPr marL="159385" indent="-159385">
              <a:buFont typeface="Arial" panose="020B0604020202020204" pitchFamily="34" charset="0"/>
              <a:buChar char="•"/>
            </a:pPr>
            <a:r>
              <a:rPr lang="it-IT" i="1" dirty="0"/>
              <a:t>Il nostro «leviatore» sono qui le offerte educative dello sport. È proprio su questo punto che si concentra il corso di oggi. Con la nostra offerta formativa e con l'aiuto della bussola etica possiamo promuovere le competenze, cioè la conoscenza, la capacità e l'atteggiamento in relazione all'etica e allo sport di valore.</a:t>
            </a:r>
          </a:p>
          <a:p>
            <a:pPr marL="159385" indent="-159385">
              <a:buFont typeface="Arial" panose="020B0604020202020204" pitchFamily="34" charset="0"/>
              <a:buChar char="•"/>
            </a:pPr>
            <a:endParaRPr lang="it-IT" i="1" dirty="0"/>
          </a:p>
          <a:p>
            <a:pPr marL="159385" indent="-159385">
              <a:buFont typeface="Arial" panose="020B0604020202020204" pitchFamily="34" charset="0"/>
              <a:buChar char="•"/>
            </a:pPr>
            <a:r>
              <a:rPr lang="it-IT" i="1" dirty="0"/>
              <a:t>Per le organizzazioni, i processi e le strutture possono favorire o escludere le violazioni etiche.</a:t>
            </a:r>
          </a:p>
          <a:p>
            <a:pPr marL="159385" indent="-159385">
              <a:buFont typeface="Arial" panose="020B0604020202020204" pitchFamily="34" charset="0"/>
              <a:buChar char="•"/>
            </a:pPr>
            <a:r>
              <a:rPr lang="it-IT" i="1" dirty="0"/>
              <a:t>Come individuo e nel suo ruolo, si è sempre inseriti in un ambiente o in un'organizzazione.</a:t>
            </a:r>
          </a:p>
          <a:p>
            <a:pPr marL="159385" indent="-159385">
              <a:buFont typeface="Arial" panose="020B0604020202020204" pitchFamily="34" charset="0"/>
              <a:buChar char="•"/>
            </a:pPr>
            <a:r>
              <a:rPr lang="it-IT" i="1" dirty="0"/>
              <a:t>Ciò significa che nella gestione di situazioni (eticamente) difficili non si è mai soli.</a:t>
            </a:r>
          </a:p>
          <a:p>
            <a:pPr marL="159385" indent="-159385">
              <a:buFont typeface="Arial" panose="020B0604020202020204" pitchFamily="34" charset="0"/>
              <a:buChar char="•"/>
            </a:pPr>
            <a:r>
              <a:rPr lang="it-IT" i="1" dirty="0"/>
              <a:t>L'organizzazione (ad esempio, il club) è corresponsabile affinché lo sport di valore possa essere praticato – ad esempio, consentendo la partecipazione e la diversità.</a:t>
            </a:r>
          </a:p>
          <a:p>
            <a:pPr marL="159385" indent="-159385">
              <a:buFont typeface="Arial" panose="020B0604020202020204" pitchFamily="34" charset="0"/>
              <a:buChar char="•"/>
            </a:pPr>
            <a:r>
              <a:rPr lang="it-IT" i="1" dirty="0"/>
              <a:t>Per le organizzazioni, il «controllo etico» per le federazioni, tramite domande guida, aiuta a mettere in discussione i propri processi e strutture e a progettare in modo proattivo e mirato secondo i principi dello sport di valore.</a:t>
            </a:r>
          </a:p>
          <a:p>
            <a:pPr marL="159385" indent="-159385">
              <a:buFont typeface="Arial" panose="020B0604020202020204" pitchFamily="34" charset="0"/>
              <a:buChar char="•"/>
            </a:pPr>
            <a:r>
              <a:rPr lang="it-IT" i="1" dirty="0"/>
              <a:t>Una valutazione mostra una stima generale dei punti di forza e di debolezza dell'organizzazione.</a:t>
            </a:r>
          </a:p>
          <a:p>
            <a:pPr marL="159385" indent="-159385">
              <a:buFont typeface="Arial" panose="020B0604020202020204" pitchFamily="34" charset="0"/>
              <a:buChar char="•"/>
            </a:pPr>
            <a:r>
              <a:rPr lang="it-IT" i="1" dirty="0"/>
              <a:t>Questo aiuta a sviluppare e implementare misure mirate per uno sport di valore.</a:t>
            </a:r>
          </a:p>
          <a:p>
            <a:pPr marL="159385" indent="-159385">
              <a:buFont typeface="Arial" panose="020B0604020202020204" pitchFamily="34" charset="0"/>
              <a:buChar char="•"/>
            </a:pPr>
            <a:endParaRPr lang="it-IT" i="1" dirty="0"/>
          </a:p>
          <a:p>
            <a:pPr marL="0" indent="0">
              <a:buFont typeface="Arial" panose="020B0604020202020204" pitchFamily="34" charset="0"/>
              <a:buNone/>
            </a:pPr>
            <a:r>
              <a:rPr lang="it-IT" b="1" i="1" dirty="0"/>
              <a:t>Prevenzione &lt;-&gt; Intervento</a:t>
            </a:r>
          </a:p>
          <a:p>
            <a:pPr marL="159385" indent="-159385">
              <a:buFont typeface="Arial" panose="020B0604020202020204" pitchFamily="34" charset="0"/>
              <a:buChar char="•"/>
            </a:pPr>
            <a:r>
              <a:rPr lang="it-IT" i="1" dirty="0"/>
              <a:t>È necessaria sia la prevenzione che l'intervento, con un chiaro focus sulla prevenzione.</a:t>
            </a:r>
          </a:p>
          <a:p>
            <a:pPr marL="159385" indent="-159385">
              <a:buFont typeface="Arial" panose="020B0604020202020204" pitchFamily="34" charset="0"/>
              <a:buChar char="•"/>
            </a:pPr>
            <a:r>
              <a:rPr lang="it-IT" i="1" dirty="0"/>
              <a:t>Le misure di prevenzione sono nell'area verde e grigia, agiscono in modo proattivo e offrono il maggiore spazio d'azione.</a:t>
            </a:r>
          </a:p>
          <a:p>
            <a:pPr marL="159385" indent="-159385">
              <a:buFont typeface="Arial" panose="020B0604020202020204" pitchFamily="34" charset="0"/>
              <a:buChar char="•"/>
            </a:pPr>
            <a:r>
              <a:rPr lang="it-IT" i="1" dirty="0"/>
              <a:t>Le misure di intervento si trovano nell'area arancione e rossa e vengono utilizzate in modo reattivo in caso di violazioni etiche e disfunzioni.</a:t>
            </a:r>
          </a:p>
          <a:p>
            <a:pPr marL="159385" indent="-159385">
              <a:buFont typeface="Arial" panose="020B0604020202020204" pitchFamily="34" charset="0"/>
              <a:buChar char="•"/>
            </a:pPr>
            <a:r>
              <a:rPr lang="it-IT" i="1" dirty="0"/>
              <a:t>Principio fondamentale: i rischi possono essere gestiti, quindi vale la pena analizzarli.</a:t>
            </a:r>
            <a:endParaRPr lang="de-CH" b="0" i="1" dirty="0">
              <a:latin typeface="+mn-lt"/>
              <a:ea typeface="Calibri"/>
              <a:cs typeface="Calibri"/>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A8D404-AB7F-7843-8D13-87D7A352E83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5327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sz="1200" i="1" dirty="0">
                <a:latin typeface="+mn-lt"/>
                <a:cs typeface="Arial" panose="020B0604020202020204" pitchFamily="34" charset="0"/>
              </a:rPr>
              <a:t>Questa diapositiva contiene possibili domande per i</a:t>
            </a:r>
            <a:r>
              <a:rPr lang="it-IT" sz="1200" i="1" baseline="0" dirty="0">
                <a:latin typeface="+mn-lt"/>
                <a:cs typeface="Arial" panose="020B0604020202020204" pitchFamily="34" charset="0"/>
              </a:rPr>
              <a:t> due cerchi</a:t>
            </a:r>
            <a:r>
              <a:rPr lang="it-IT" sz="1200" i="1" dirty="0">
                <a:latin typeface="+mn-lt"/>
                <a:cs typeface="Arial" panose="020B0604020202020204" pitchFamily="34" charset="0"/>
              </a:rPr>
              <a:t>.</a:t>
            </a:r>
          </a:p>
          <a:p>
            <a:r>
              <a:rPr lang="it-IT" sz="1200" i="1" dirty="0">
                <a:latin typeface="+mn-lt"/>
                <a:cs typeface="Arial" panose="020B0604020202020204" pitchFamily="34" charset="0"/>
              </a:rPr>
              <a:t>Il/la responsabile del corso sceglie le domande in base all'interesse. Può apportare adattamenti individuali e variare il numero di domande (a seconda dell'andamento della discussione e del tempo disponibile).</a:t>
            </a:r>
          </a:p>
          <a:p>
            <a:endParaRPr lang="it-IT" sz="1200" i="1" dirty="0">
              <a:latin typeface="+mn-lt"/>
              <a:cs typeface="Arial" panose="020B0604020202020204" pitchFamily="34" charset="0"/>
            </a:endParaRPr>
          </a:p>
          <a:p>
            <a:r>
              <a:rPr lang="it-IT" sz="1200" i="1" dirty="0">
                <a:latin typeface="+mn-lt"/>
                <a:cs typeface="Arial" panose="020B0604020202020204" pitchFamily="34" charset="0"/>
              </a:rPr>
              <a:t>Nota metodologica: Non visualizzare la diapositiva, il/la responsabile del corso pone le domande una alla volta ai partecipanti.</a:t>
            </a:r>
            <a:endParaRPr lang="de-DE" dirty="0">
              <a:latin typeface="+mn-lt"/>
            </a:endParaRPr>
          </a:p>
        </p:txBody>
      </p:sp>
      <p:sp>
        <p:nvSpPr>
          <p:cNvPr id="4" name="Foliennummernplatzhalter 3"/>
          <p:cNvSpPr>
            <a:spLocks noGrp="1"/>
          </p:cNvSpPr>
          <p:nvPr>
            <p:ph type="sldNum" sz="quarter" idx="5"/>
          </p:nvPr>
        </p:nvSpPr>
        <p:spPr/>
        <p:txBody>
          <a:bodyPr/>
          <a:lstStyle/>
          <a:p>
            <a:fld id="{288E0A86-1BAE-4CD5-91FD-FEFDACC0AA5C}" type="slidenum">
              <a:rPr lang="de-DE" smtClean="0"/>
              <a:t>5</a:t>
            </a:fld>
            <a:endParaRPr lang="de-DE"/>
          </a:p>
        </p:txBody>
      </p:sp>
    </p:spTree>
    <p:extLst>
      <p:ext uri="{BB962C8B-B14F-4D97-AF65-F5344CB8AC3E}">
        <p14:creationId xmlns:p14="http://schemas.microsoft.com/office/powerpoint/2010/main" val="2350290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sz="1200" i="1" dirty="0">
                <a:latin typeface="+mn-lt"/>
                <a:cs typeface="Arial" panose="020B0604020202020204" pitchFamily="34" charset="0"/>
              </a:rPr>
              <a:t>Questa diapositiva contiene possibili domande per i</a:t>
            </a:r>
            <a:r>
              <a:rPr lang="it-IT" sz="1200" i="1" baseline="0" dirty="0">
                <a:latin typeface="+mn-lt"/>
                <a:cs typeface="Arial" panose="020B0604020202020204" pitchFamily="34" charset="0"/>
              </a:rPr>
              <a:t> due cerchi</a:t>
            </a:r>
            <a:r>
              <a:rPr lang="it-IT" sz="1200" i="1" dirty="0">
                <a:latin typeface="+mn-lt"/>
                <a:cs typeface="Arial" panose="020B0604020202020204" pitchFamily="34" charset="0"/>
              </a:rPr>
              <a:t>.</a:t>
            </a:r>
          </a:p>
          <a:p>
            <a:r>
              <a:rPr lang="it-IT" sz="1200" i="1" dirty="0">
                <a:latin typeface="+mn-lt"/>
                <a:cs typeface="Arial" panose="020B0604020202020204" pitchFamily="34" charset="0"/>
              </a:rPr>
              <a:t>Il/la responsabile del corso sceglie le domande in base all'interesse. Può apportare adattamenti individuali e variare il numero di domande (a seconda dell'andamento della discussione e del tempo disponibile).</a:t>
            </a:r>
          </a:p>
          <a:p>
            <a:endParaRPr lang="it-IT" sz="1200" i="1" dirty="0">
              <a:latin typeface="+mn-lt"/>
              <a:cs typeface="Arial" panose="020B0604020202020204" pitchFamily="34" charset="0"/>
            </a:endParaRPr>
          </a:p>
          <a:p>
            <a:r>
              <a:rPr lang="it-IT" sz="1200" i="1" dirty="0">
                <a:latin typeface="+mn-lt"/>
                <a:cs typeface="Arial" panose="020B0604020202020204" pitchFamily="34" charset="0"/>
              </a:rPr>
              <a:t>Nota metodologica: Non visualizzare la diapositiva, il/la responsabile del corso pone le domande una alla volta ai partecipanti.</a:t>
            </a:r>
            <a:endParaRPr lang="de-DE" dirty="0">
              <a:latin typeface="+mn-lt"/>
            </a:endParaRPr>
          </a:p>
        </p:txBody>
      </p:sp>
      <p:sp>
        <p:nvSpPr>
          <p:cNvPr id="4" name="Foliennummernplatzhalter 3"/>
          <p:cNvSpPr>
            <a:spLocks noGrp="1"/>
          </p:cNvSpPr>
          <p:nvPr>
            <p:ph type="sldNum" sz="quarter" idx="5"/>
          </p:nvPr>
        </p:nvSpPr>
        <p:spPr/>
        <p:txBody>
          <a:bodyPr/>
          <a:lstStyle/>
          <a:p>
            <a:fld id="{288E0A86-1BAE-4CD5-91FD-FEFDACC0AA5C}" type="slidenum">
              <a:rPr lang="de-DE" smtClean="0"/>
              <a:t>6</a:t>
            </a:fld>
            <a:endParaRPr lang="de-DE"/>
          </a:p>
        </p:txBody>
      </p:sp>
    </p:spTree>
    <p:extLst>
      <p:ext uri="{BB962C8B-B14F-4D97-AF65-F5344CB8AC3E}">
        <p14:creationId xmlns:p14="http://schemas.microsoft.com/office/powerpoint/2010/main" val="2504749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it-CH" i="1"/>
              <a:t>Comunicare le «regole del gioco» e/o i «principi» e segnalare l’importanza di attenervisi. </a:t>
            </a:r>
          </a:p>
          <a:p>
            <a:pPr marL="0" marR="0" lvl="0" indent="0" algn="l" defTabSz="685800" rtl="0" eaLnBrk="1" fontAlgn="auto" latinLnBrk="0" hangingPunct="1">
              <a:lnSpc>
                <a:spcPct val="100000"/>
              </a:lnSpc>
              <a:spcBef>
                <a:spcPts val="0"/>
              </a:spcBef>
              <a:spcAft>
                <a:spcPts val="0"/>
              </a:spcAft>
              <a:buClrTx/>
              <a:buSzTx/>
              <a:buFontTx/>
              <a:buNone/>
              <a:tabLst/>
              <a:defRPr/>
            </a:pPr>
            <a:endParaRPr lang="de-CH" i="1"/>
          </a:p>
          <a:p>
            <a:pPr marL="0" marR="0" lvl="0" indent="0" algn="l" defTabSz="685800" rtl="0" eaLnBrk="1" fontAlgn="auto" latinLnBrk="0" hangingPunct="1">
              <a:lnSpc>
                <a:spcPct val="100000"/>
              </a:lnSpc>
              <a:spcBef>
                <a:spcPts val="0"/>
              </a:spcBef>
              <a:spcAft>
                <a:spcPts val="0"/>
              </a:spcAft>
              <a:buClrTx/>
              <a:buSzTx/>
              <a:buFontTx/>
              <a:buNone/>
              <a:tabLst/>
              <a:defRPr/>
            </a:pPr>
            <a:r>
              <a:rPr lang="it-CH" i="0"/>
              <a:t>Questo modulo «prende vita» e forma grazie alla vostra condivisione di pensieri, impressioni ed emozioni. Pertanto, è ancor più importante che ci si attenga tutti alle regole di base e che ci si orienti ai principi esposti di seguito.</a:t>
            </a:r>
          </a:p>
          <a:p>
            <a:endParaRPr lang="de-DE"/>
          </a:p>
        </p:txBody>
      </p:sp>
      <p:sp>
        <p:nvSpPr>
          <p:cNvPr id="4" name="Foliennummernplatzhalter 3"/>
          <p:cNvSpPr>
            <a:spLocks noGrp="1"/>
          </p:cNvSpPr>
          <p:nvPr>
            <p:ph type="sldNum" sz="quarter" idx="5"/>
          </p:nvPr>
        </p:nvSpPr>
        <p:spPr/>
        <p:txBody>
          <a:bodyPr/>
          <a:lstStyle/>
          <a:p>
            <a:fld id="{288E0A86-1BAE-4CD5-91FD-FEFDACC0AA5C}" type="slidenum">
              <a:rPr lang="de-DE" smtClean="0"/>
              <a:t>7</a:t>
            </a:fld>
            <a:endParaRPr lang="de-DE"/>
          </a:p>
        </p:txBody>
      </p:sp>
    </p:spTree>
    <p:extLst>
      <p:ext uri="{BB962C8B-B14F-4D97-AF65-F5344CB8AC3E}">
        <p14:creationId xmlns:p14="http://schemas.microsoft.com/office/powerpoint/2010/main" val="3134760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68400"/>
            <a:ext cx="5486400" cy="30861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CH" i="1"/>
              <a:t>Importante: gli scenari esemplificativi sono impiegati per stimolare un confronto all’insegna dell’autocritica. Affinché ciò sia possibile, negli esempi è incluso un certo numero di provocazioni e, in alcuni, un comportamento scorretto chiaramente riconoscibile. È quindi possibile che gli eventi reali descritti negli scenari scatenino dei ricordi (sgradevoli) concernenti il vissuto personale. Sussiste pertanto, in qualsiasi momento, la possibilità di sospendere la discussione, di non esprimersi su un determinato tema o di abbandonare completamente il lavoro di gruppo.</a:t>
            </a:r>
          </a:p>
          <a:p>
            <a:pPr>
              <a:defRPr/>
            </a:pPr>
            <a:endParaRPr lang="de-CH" i="1">
              <a:ea typeface="Calibri"/>
              <a:cs typeface="Calibri"/>
            </a:endParaRPr>
          </a:p>
          <a:p>
            <a:pPr>
              <a:defRPr/>
            </a:pPr>
            <a:r>
              <a:rPr lang="it-CH" i="1">
                <a:ea typeface="Calibri"/>
                <a:cs typeface="Calibri"/>
              </a:rPr>
              <a:t>All’occorrenza, il/la responsabile del corso può inserire un’immagine adeguata concernente «la breve pausa personale per prendere le distanze»</a:t>
            </a:r>
          </a:p>
        </p:txBody>
      </p:sp>
      <p:sp>
        <p:nvSpPr>
          <p:cNvPr id="4" name="Foliennummernplatzhalter 3"/>
          <p:cNvSpPr>
            <a:spLocks noGrp="1"/>
          </p:cNvSpPr>
          <p:nvPr>
            <p:ph type="sldNum" sz="quarter" idx="5"/>
          </p:nvPr>
        </p:nvSpPr>
        <p:spPr/>
        <p:txBody>
          <a:bodyPr/>
          <a:lstStyle/>
          <a:p>
            <a:fld id="{288E0A86-1BAE-4CD5-91FD-FEFDACC0AA5C}" type="slidenum">
              <a:rPr lang="de-DE" smtClean="0"/>
              <a:t>8</a:t>
            </a:fld>
            <a:endParaRPr lang="de-DE"/>
          </a:p>
        </p:txBody>
      </p:sp>
    </p:spTree>
    <p:extLst>
      <p:ext uri="{BB962C8B-B14F-4D97-AF65-F5344CB8AC3E}">
        <p14:creationId xmlns:p14="http://schemas.microsoft.com/office/powerpoint/2010/main" val="3689809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it-CH" i="1" dirty="0"/>
              <a:t>Indicazione metodologica: prendere nota degli obiettivi (e del modo di procedere) su una </a:t>
            </a:r>
            <a:r>
              <a:rPr lang="it-CH" i="1" dirty="0" err="1"/>
              <a:t>flip</a:t>
            </a:r>
            <a:r>
              <a:rPr lang="it-CH" i="1" dirty="0"/>
              <a:t> chart e nascondere questa diapositiva.</a:t>
            </a:r>
          </a:p>
          <a:p>
            <a:pPr marL="0" indent="0">
              <a:buFontTx/>
              <a:buNone/>
            </a:pPr>
            <a:endParaRPr lang="de-CH" i="0" dirty="0"/>
          </a:p>
          <a:p>
            <a:pPr marL="0" indent="0">
              <a:buFontTx/>
              <a:buNone/>
            </a:pPr>
            <a:r>
              <a:rPr lang="it-CH" i="0" dirty="0"/>
              <a:t>I tuoi obiettivi odierni consistono ...</a:t>
            </a:r>
          </a:p>
          <a:p>
            <a:pPr marL="0" indent="0">
              <a:buFontTx/>
              <a:buNone/>
            </a:pPr>
            <a:r>
              <a:rPr lang="it-CH" i="0" dirty="0"/>
              <a:t>(1) nel capire perché quello dell’etica è un tema importante</a:t>
            </a:r>
          </a:p>
          <a:p>
            <a:pPr marL="0" indent="0">
              <a:buFontTx/>
              <a:buNone/>
            </a:pPr>
            <a:r>
              <a:rPr lang="it-CH" i="0" dirty="0"/>
              <a:t>(2) nel confrontarti con lo sport rispettoso dei valori e con il tuo atteggiamento personale </a:t>
            </a:r>
          </a:p>
          <a:p>
            <a:pPr marL="0" indent="0">
              <a:buFontTx/>
              <a:buNone/>
            </a:pPr>
            <a:r>
              <a:rPr lang="it-CH" dirty="0"/>
              <a:t>(3) nel conoscere i principi:</a:t>
            </a:r>
          </a:p>
          <a:p>
            <a:pPr marL="514350" lvl="1" indent="-171450">
              <a:buFont typeface="Arial" panose="020B0604020202020204" pitchFamily="34" charset="0"/>
              <a:buChar char="•"/>
            </a:pPr>
            <a:r>
              <a:rPr lang="it-CH" dirty="0"/>
              <a:t>Come viene definito nello sport svizzero il modo di agire eticamente corretto (cosa è ok e cosa non lo è?)</a:t>
            </a:r>
            <a:r>
              <a:rPr lang="it-CH" b="0" dirty="0"/>
              <a:t> </a:t>
            </a:r>
          </a:p>
          <a:p>
            <a:pPr marL="514350" lvl="1" indent="-171450">
              <a:buFont typeface="Arial" panose="020B0604020202020204" pitchFamily="34" charset="0"/>
              <a:buChar char="•"/>
            </a:pPr>
            <a:r>
              <a:rPr lang="it-CH" i="0" dirty="0"/>
              <a:t>Quali paletti sono posti al riguardo? </a:t>
            </a:r>
          </a:p>
          <a:p>
            <a:pPr marL="514350" lvl="1" indent="-171450">
              <a:buFont typeface="Arial" panose="020B0604020202020204" pitchFamily="34" charset="0"/>
              <a:buChar char="•"/>
            </a:pPr>
            <a:r>
              <a:rPr lang="it-CH" i="0" dirty="0"/>
              <a:t>La Carta etica contempla ciò che si deve fare / lo Statuto in materia di etica indica ciò che si deve evitare.</a:t>
            </a:r>
          </a:p>
          <a:p>
            <a:pPr marL="0" indent="0">
              <a:buFontTx/>
              <a:buNone/>
            </a:pPr>
            <a:r>
              <a:rPr lang="it-CH" i="0" dirty="0"/>
              <a:t>(4) nel confrontarti a scenari tratti dalla prassi e nell’esporre quello che, a tuo parere, in queste situazioni è (potrebbe essere) un modo di agire eticamente corretto. Ricordiamocelo: non esistono ricette universali! Si tratta piuttosto di un confronto continuativo con gli interrogativi seguenti: c</a:t>
            </a:r>
            <a:r>
              <a:rPr lang="it-CH" b="0" i="0" dirty="0"/>
              <a:t>ome rafforzo la dignità delle persone</a:t>
            </a:r>
            <a:r>
              <a:rPr lang="it-CH" i="0" dirty="0"/>
              <a:t> e quali sono invece i comportamenti che la indeboliscono? Per questo confronto lavoreremo con la Bussola etica di Swiss Olympic.</a:t>
            </a:r>
          </a:p>
          <a:p>
            <a:pPr marL="0" indent="0">
              <a:buFontTx/>
              <a:buNone/>
            </a:pPr>
            <a:r>
              <a:rPr lang="it-CH" i="0" dirty="0"/>
              <a:t>(5) nell’esporre ciò che ti rafforza e ti sostiene, così da riprendere la pratica sportiva quotidiana con maggior vigore e con la consapevolezza di tutto ciò che già fai di prezioso e valido.</a:t>
            </a:r>
          </a:p>
          <a:p>
            <a:pPr marL="0" indent="0">
              <a:buFontTx/>
              <a:buNone/>
            </a:pPr>
            <a:endParaRPr lang="de-CH" i="0" dirty="0"/>
          </a:p>
          <a:p>
            <a:pPr marL="0" indent="0">
              <a:buFontTx/>
              <a:buNone/>
            </a:pPr>
            <a:r>
              <a:rPr lang="it-CH" i="1" dirty="0"/>
              <a:t>L’ultimo obiettivo (Intenti di azione a sostegno di uno sport rispettoso dei valori) può essere perseguito in varie modalità, a dipendenza del tempo a disposizione (cartolina postale, opuscolo, diario di apprendimento, ecc.)</a:t>
            </a:r>
          </a:p>
          <a:p>
            <a:endParaRPr lang="de-DE" dirty="0"/>
          </a:p>
        </p:txBody>
      </p:sp>
      <p:sp>
        <p:nvSpPr>
          <p:cNvPr id="4" name="Foliennummernplatzhalter 3"/>
          <p:cNvSpPr>
            <a:spLocks noGrp="1"/>
          </p:cNvSpPr>
          <p:nvPr>
            <p:ph type="sldNum" sz="quarter" idx="5"/>
          </p:nvPr>
        </p:nvSpPr>
        <p:spPr/>
        <p:txBody>
          <a:bodyPr/>
          <a:lstStyle/>
          <a:p>
            <a:fld id="{288E0A86-1BAE-4CD5-91FD-FEFDACC0AA5C}" type="slidenum">
              <a:rPr lang="de-DE" smtClean="0"/>
              <a:t>9</a:t>
            </a:fld>
            <a:endParaRPr lang="de-DE" dirty="0"/>
          </a:p>
        </p:txBody>
      </p:sp>
    </p:spTree>
    <p:extLst>
      <p:ext uri="{BB962C8B-B14F-4D97-AF65-F5344CB8AC3E}">
        <p14:creationId xmlns:p14="http://schemas.microsoft.com/office/powerpoint/2010/main" val="24480940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7.jpe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ED79C9-3D97-2E26-CD96-14152DE68B37}"/>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1AF23016-444F-15B9-D3EB-6AEA05E9DC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69458E29-EA79-62CA-5450-BF33FC2C3E9C}"/>
              </a:ext>
            </a:extLst>
          </p:cNvPr>
          <p:cNvSpPr>
            <a:spLocks noGrp="1"/>
          </p:cNvSpPr>
          <p:nvPr>
            <p:ph type="dt" sz="half" idx="10"/>
          </p:nvPr>
        </p:nvSpPr>
        <p:spPr/>
        <p:txBody>
          <a:bodyPr/>
          <a:lstStyle/>
          <a:p>
            <a:fld id="{F463D08F-DD85-4E15-9F53-23CDB369C351}" type="datetimeFigureOut">
              <a:rPr lang="de-DE" smtClean="0"/>
              <a:t>02.03.2025</a:t>
            </a:fld>
            <a:endParaRPr lang="de-DE"/>
          </a:p>
        </p:txBody>
      </p:sp>
      <p:sp>
        <p:nvSpPr>
          <p:cNvPr id="5" name="Fußzeilenplatzhalter 4">
            <a:extLst>
              <a:ext uri="{FF2B5EF4-FFF2-40B4-BE49-F238E27FC236}">
                <a16:creationId xmlns:a16="http://schemas.microsoft.com/office/drawing/2014/main" id="{72402957-7F67-D129-DA28-6378366BAAA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B1CE0AE-3FB9-5B77-F6D2-96CB682009FE}"/>
              </a:ext>
            </a:extLst>
          </p:cNvPr>
          <p:cNvSpPr>
            <a:spLocks noGrp="1"/>
          </p:cNvSpPr>
          <p:nvPr>
            <p:ph type="sldNum" sz="quarter" idx="12"/>
          </p:nvPr>
        </p:nvSpPr>
        <p:spPr/>
        <p:txBody>
          <a:bodyPr/>
          <a:lstStyle/>
          <a:p>
            <a:fld id="{CC1F2E24-021F-4C60-952E-B3227883F4C0}" type="slidenum">
              <a:rPr lang="de-DE" smtClean="0"/>
              <a:t>‹Nr.›</a:t>
            </a:fld>
            <a:endParaRPr lang="de-DE"/>
          </a:p>
        </p:txBody>
      </p:sp>
      <p:pic>
        <p:nvPicPr>
          <p:cNvPr id="8" name="Grafik 7" descr="Ein Bild, das Kreis, Grafiken, Screenshot, Cartoon enthält.&#10;&#10;Automatisch generierte Beschreibung">
            <a:extLst>
              <a:ext uri="{FF2B5EF4-FFF2-40B4-BE49-F238E27FC236}">
                <a16:creationId xmlns:a16="http://schemas.microsoft.com/office/drawing/2014/main" id="{EE2CDCA0-9CEA-9CE4-F03E-EE9F50846B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7" name="Grafik 6">
            <a:extLst>
              <a:ext uri="{FF2B5EF4-FFF2-40B4-BE49-F238E27FC236}">
                <a16:creationId xmlns:a16="http://schemas.microsoft.com/office/drawing/2014/main" id="{DB9D432E-124D-B27C-7DF2-698C9BFC159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712336" y="300043"/>
            <a:ext cx="3120253" cy="896709"/>
          </a:xfrm>
          <a:prstGeom prst="rect">
            <a:avLst/>
          </a:prstGeom>
        </p:spPr>
      </p:pic>
    </p:spTree>
    <p:extLst>
      <p:ext uri="{BB962C8B-B14F-4D97-AF65-F5344CB8AC3E}">
        <p14:creationId xmlns:p14="http://schemas.microsoft.com/office/powerpoint/2010/main" val="2278164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09B958-92F3-E650-AA79-2F429FF264CA}"/>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A780305A-47FF-17B6-E1C6-4B1216BB5AA7}"/>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2E77FC2-E2BD-105A-E69D-434F9A3D8421}"/>
              </a:ext>
            </a:extLst>
          </p:cNvPr>
          <p:cNvSpPr>
            <a:spLocks noGrp="1"/>
          </p:cNvSpPr>
          <p:nvPr>
            <p:ph type="dt" sz="half" idx="10"/>
          </p:nvPr>
        </p:nvSpPr>
        <p:spPr/>
        <p:txBody>
          <a:bodyPr/>
          <a:lstStyle/>
          <a:p>
            <a:fld id="{F463D08F-DD85-4E15-9F53-23CDB369C351}" type="datetimeFigureOut">
              <a:rPr lang="de-DE" smtClean="0"/>
              <a:t>02.03.2025</a:t>
            </a:fld>
            <a:endParaRPr lang="de-DE"/>
          </a:p>
        </p:txBody>
      </p:sp>
      <p:sp>
        <p:nvSpPr>
          <p:cNvPr id="5" name="Fußzeilenplatzhalter 4">
            <a:extLst>
              <a:ext uri="{FF2B5EF4-FFF2-40B4-BE49-F238E27FC236}">
                <a16:creationId xmlns:a16="http://schemas.microsoft.com/office/drawing/2014/main" id="{E43091FF-7E44-600F-1DDD-9FF012B0FB5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3BA2D70-DC4F-D3CF-88E7-C21F8FF5BE92}"/>
              </a:ext>
            </a:extLst>
          </p:cNvPr>
          <p:cNvSpPr>
            <a:spLocks noGrp="1"/>
          </p:cNvSpPr>
          <p:nvPr>
            <p:ph type="sldNum" sz="quarter" idx="12"/>
          </p:nvPr>
        </p:nvSpPr>
        <p:spPr/>
        <p:txBody>
          <a:bodyPr/>
          <a:lstStyle/>
          <a:p>
            <a:fld id="{CC1F2E24-021F-4C60-952E-B3227883F4C0}" type="slidenum">
              <a:rPr lang="de-DE" smtClean="0"/>
              <a:t>‹Nr.›</a:t>
            </a:fld>
            <a:endParaRPr lang="de-DE"/>
          </a:p>
        </p:txBody>
      </p:sp>
      <p:pic>
        <p:nvPicPr>
          <p:cNvPr id="7" name="Grafik 6">
            <a:extLst>
              <a:ext uri="{FF2B5EF4-FFF2-40B4-BE49-F238E27FC236}">
                <a16:creationId xmlns:a16="http://schemas.microsoft.com/office/drawing/2014/main" id="{DE5D3652-A6D6-ED76-A00D-52C432F1BEE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2082232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BAA6620E-9EF9-8E04-37BE-AF5F3F9DDB28}"/>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F9A7ED3D-0030-0487-F3D9-458F0D23A4BE}"/>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9BFAA8C-17D8-6A63-C975-C1D5B9C59AF9}"/>
              </a:ext>
            </a:extLst>
          </p:cNvPr>
          <p:cNvSpPr>
            <a:spLocks noGrp="1"/>
          </p:cNvSpPr>
          <p:nvPr>
            <p:ph type="dt" sz="half" idx="10"/>
          </p:nvPr>
        </p:nvSpPr>
        <p:spPr/>
        <p:txBody>
          <a:bodyPr/>
          <a:lstStyle/>
          <a:p>
            <a:fld id="{F463D08F-DD85-4E15-9F53-23CDB369C351}" type="datetimeFigureOut">
              <a:rPr lang="de-DE" smtClean="0"/>
              <a:t>02.03.2025</a:t>
            </a:fld>
            <a:endParaRPr lang="de-DE"/>
          </a:p>
        </p:txBody>
      </p:sp>
      <p:sp>
        <p:nvSpPr>
          <p:cNvPr id="5" name="Fußzeilenplatzhalter 4">
            <a:extLst>
              <a:ext uri="{FF2B5EF4-FFF2-40B4-BE49-F238E27FC236}">
                <a16:creationId xmlns:a16="http://schemas.microsoft.com/office/drawing/2014/main" id="{0E6F93CA-4CD2-5F16-E4D0-C8957A08A75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736ED41-2D88-117C-4A2E-9747F956E87E}"/>
              </a:ext>
            </a:extLst>
          </p:cNvPr>
          <p:cNvSpPr>
            <a:spLocks noGrp="1"/>
          </p:cNvSpPr>
          <p:nvPr>
            <p:ph type="sldNum" sz="quarter" idx="12"/>
          </p:nvPr>
        </p:nvSpPr>
        <p:spPr/>
        <p:txBody>
          <a:bodyPr/>
          <a:lstStyle/>
          <a:p>
            <a:fld id="{CC1F2E24-021F-4C60-952E-B3227883F4C0}" type="slidenum">
              <a:rPr lang="de-DE" smtClean="0"/>
              <a:t>‹Nr.›</a:t>
            </a:fld>
            <a:endParaRPr lang="de-DE"/>
          </a:p>
        </p:txBody>
      </p:sp>
      <p:pic>
        <p:nvPicPr>
          <p:cNvPr id="7" name="Grafik 6">
            <a:extLst>
              <a:ext uri="{FF2B5EF4-FFF2-40B4-BE49-F238E27FC236}">
                <a16:creationId xmlns:a16="http://schemas.microsoft.com/office/drawing/2014/main" id="{3B6D2410-8F1C-FE95-97E0-B76C21E5815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3940263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olien weiss">
    <p:bg>
      <p:bgRef idx="1001">
        <a:schemeClr val="bg1"/>
      </p:bgRef>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8FACF3E9-F39B-70F2-BFD1-BC7DBDCCBF4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3466763164"/>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EliteMissionen Winter Cologna">
    <p:spTree>
      <p:nvGrpSpPr>
        <p:cNvPr id="1" name=""/>
        <p:cNvGrpSpPr/>
        <p:nvPr/>
      </p:nvGrpSpPr>
      <p:grpSpPr>
        <a:xfrm>
          <a:off x="0" y="0"/>
          <a:ext cx="0" cy="0"/>
          <a:chOff x="0" y="0"/>
          <a:chExt cx="0" cy="0"/>
        </a:xfrm>
      </p:grpSpPr>
      <p:pic>
        <p:nvPicPr>
          <p:cNvPr id="6" name="Grafik 5" descr="Ein Bild, das Person, haltend, Mann, rot enthält.&#10;&#10;Automatisch generierte Beschreibung">
            <a:extLst>
              <a:ext uri="{FF2B5EF4-FFF2-40B4-BE49-F238E27FC236}">
                <a16:creationId xmlns:a16="http://schemas.microsoft.com/office/drawing/2014/main" id="{5C59C8FD-2E47-46BD-A38E-874BAF375F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2" y="0"/>
            <a:ext cx="12190615" cy="6858000"/>
          </a:xfrm>
          <a:prstGeom prst="rect">
            <a:avLst/>
          </a:prstGeom>
        </p:spPr>
      </p:pic>
      <p:sp>
        <p:nvSpPr>
          <p:cNvPr id="2" name="Titel 1">
            <a:extLst>
              <a:ext uri="{FF2B5EF4-FFF2-40B4-BE49-F238E27FC236}">
                <a16:creationId xmlns:a16="http://schemas.microsoft.com/office/drawing/2014/main" id="{CAD8965A-37ED-4D91-A1C7-46F0E6842AAC}"/>
              </a:ext>
            </a:extLst>
          </p:cNvPr>
          <p:cNvSpPr>
            <a:spLocks noGrp="1"/>
          </p:cNvSpPr>
          <p:nvPr>
            <p:ph type="ctrTitle" hasCustomPrompt="1"/>
          </p:nvPr>
        </p:nvSpPr>
        <p:spPr>
          <a:xfrm>
            <a:off x="388070" y="535031"/>
            <a:ext cx="9116500" cy="1285390"/>
          </a:xfrm>
        </p:spPr>
        <p:txBody>
          <a:bodyPr anchor="t" anchorCtr="0"/>
          <a:lstStyle>
            <a:lvl1pPr algn="l">
              <a:defRPr sz="4500">
                <a:solidFill>
                  <a:schemeClr val="bg1"/>
                </a:solidFill>
                <a:latin typeface="+mj-lt"/>
              </a:defRPr>
            </a:lvl1pPr>
          </a:lstStyle>
          <a:p>
            <a:r>
              <a:rPr lang="de-DE"/>
              <a:t>Titel eingeben</a:t>
            </a:r>
            <a:br>
              <a:rPr lang="de-DE"/>
            </a:br>
            <a:br>
              <a:rPr lang="de-DE"/>
            </a:br>
            <a:endParaRPr lang="de-CH"/>
          </a:p>
        </p:txBody>
      </p:sp>
      <p:sp>
        <p:nvSpPr>
          <p:cNvPr id="10" name="Textfeld 9">
            <a:extLst>
              <a:ext uri="{FF2B5EF4-FFF2-40B4-BE49-F238E27FC236}">
                <a16:creationId xmlns:a16="http://schemas.microsoft.com/office/drawing/2014/main" id="{90F95A84-00E3-42CB-BD56-7A14D6785904}"/>
              </a:ext>
            </a:extLst>
          </p:cNvPr>
          <p:cNvSpPr txBox="1"/>
          <p:nvPr userDrawn="1"/>
        </p:nvSpPr>
        <p:spPr>
          <a:xfrm>
            <a:off x="-4057128" y="189000"/>
            <a:ext cx="3853128" cy="4140000"/>
          </a:xfrm>
          <a:prstGeom prst="rect">
            <a:avLst/>
          </a:prstGeom>
          <a:noFill/>
        </p:spPr>
        <p:txBody>
          <a:bodyPr wrap="square" lIns="0" tIns="0" rIns="0" bIns="0" rtlCol="0">
            <a:noAutofit/>
          </a:bodyPr>
          <a:lstStyle/>
          <a:p>
            <a:r>
              <a:rPr lang="de-DE"/>
              <a:t>Unterschiedliche Titelfolien stehen zur Verfügung:</a:t>
            </a:r>
          </a:p>
          <a:p>
            <a:pPr marL="342900" indent="-342900">
              <a:buFont typeface="+mj-lt"/>
              <a:buAutoNum type="arabicPeriod"/>
            </a:pPr>
            <a:r>
              <a:rPr lang="de-DE"/>
              <a:t>Register Start – Neue Folie – Folie wiederverwenden</a:t>
            </a:r>
          </a:p>
          <a:p>
            <a:pPr marL="342900" indent="-342900">
              <a:buFont typeface="+mj-lt"/>
              <a:buAutoNum type="arabicPeriod"/>
            </a:pPr>
            <a:endParaRPr lang="de-DE"/>
          </a:p>
          <a:p>
            <a:pPr marL="342900" indent="-342900">
              <a:buFont typeface="+mj-lt"/>
              <a:buAutoNum type="arabicPeriod"/>
            </a:pPr>
            <a:endParaRPr lang="de-DE"/>
          </a:p>
          <a:p>
            <a:pPr marL="342900" indent="-342900">
              <a:buFont typeface="+mj-lt"/>
              <a:buAutoNum type="arabicPeriod"/>
            </a:pPr>
            <a:endParaRPr lang="de-DE"/>
          </a:p>
          <a:p>
            <a:pPr marL="342900" indent="-342900">
              <a:buFont typeface="+mj-lt"/>
              <a:buAutoNum type="arabicPeriod"/>
            </a:pPr>
            <a:r>
              <a:rPr lang="de-CH"/>
              <a:t>Link durchsuchen: mit Direktlink oder über Intranet: Vorlagen &gt; 01_Swiss_Olympic_allgemein &gt; 03_PPT_Vorlagen &gt; 02_Titelbilder/Titelfolien.pptx </a:t>
            </a:r>
            <a:br>
              <a:rPr lang="de-CH"/>
            </a:br>
            <a:r>
              <a:rPr lang="de-CH"/>
              <a:t>dann gewünschte Titelfolie wählen (der Link zu den Folien erscheint bei dem nächsten </a:t>
            </a:r>
            <a:r>
              <a:rPr lang="de-CH" err="1"/>
              <a:t>Oeffnen</a:t>
            </a:r>
            <a:r>
              <a:rPr lang="de-CH"/>
              <a:t> einer PP automatisch auf der linken Seite).</a:t>
            </a:r>
            <a:br>
              <a:rPr lang="de-CH"/>
            </a:br>
            <a:endParaRPr lang="de-CH"/>
          </a:p>
          <a:p>
            <a:pPr marL="342900" indent="-342900">
              <a:buFont typeface="+mj-lt"/>
              <a:buAutoNum type="arabicPeriod"/>
            </a:pPr>
            <a:r>
              <a:rPr lang="de-CH"/>
              <a:t>Oder Link «Titelfolien» unterhalb an klicken und gewünschte Folie kopieren und in Präsentation einfügen.</a:t>
            </a:r>
          </a:p>
          <a:p>
            <a:pPr marL="0" indent="0">
              <a:buFont typeface="+mj-lt"/>
              <a:buNone/>
            </a:pPr>
            <a:endParaRPr lang="de-CH"/>
          </a:p>
        </p:txBody>
      </p:sp>
      <p:cxnSp>
        <p:nvCxnSpPr>
          <p:cNvPr id="8" name="Gerader Verbinder 7">
            <a:extLst>
              <a:ext uri="{FF2B5EF4-FFF2-40B4-BE49-F238E27FC236}">
                <a16:creationId xmlns:a16="http://schemas.microsoft.com/office/drawing/2014/main" id="{3138C140-8131-4FAA-974E-C6FCA61F3C4B}"/>
              </a:ext>
            </a:extLst>
          </p:cNvPr>
          <p:cNvCxnSpPr/>
          <p:nvPr userDrawn="1"/>
        </p:nvCxnSpPr>
        <p:spPr>
          <a:xfrm>
            <a:off x="386800" y="2336300"/>
            <a:ext cx="720000"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pic>
        <p:nvPicPr>
          <p:cNvPr id="7" name="Grafik 6">
            <a:extLst>
              <a:ext uri="{FF2B5EF4-FFF2-40B4-BE49-F238E27FC236}">
                <a16:creationId xmlns:a16="http://schemas.microsoft.com/office/drawing/2014/main" id="{33D49177-663B-4FBA-9C89-6B8526C998C6}"/>
              </a:ext>
            </a:extLst>
          </p:cNvPr>
          <p:cNvPicPr>
            <a:picLocks noChangeAspect="1"/>
          </p:cNvPicPr>
          <p:nvPr userDrawn="1"/>
        </p:nvPicPr>
        <p:blipFill>
          <a:blip r:embed="rId3"/>
          <a:stretch>
            <a:fillRect/>
          </a:stretch>
        </p:blipFill>
        <p:spPr>
          <a:xfrm>
            <a:off x="-3936494" y="1340768"/>
            <a:ext cx="3443404" cy="480923"/>
          </a:xfrm>
          <a:prstGeom prst="rect">
            <a:avLst/>
          </a:prstGeom>
        </p:spPr>
      </p:pic>
      <p:sp>
        <p:nvSpPr>
          <p:cNvPr id="4" name="Textplatzhalter 3">
            <a:extLst>
              <a:ext uri="{FF2B5EF4-FFF2-40B4-BE49-F238E27FC236}">
                <a16:creationId xmlns:a16="http://schemas.microsoft.com/office/drawing/2014/main" id="{2DFFB502-9A7C-421D-8E96-72CA2CD554BC}"/>
              </a:ext>
            </a:extLst>
          </p:cNvPr>
          <p:cNvSpPr>
            <a:spLocks noGrp="1"/>
          </p:cNvSpPr>
          <p:nvPr>
            <p:ph type="body" sz="quarter" idx="11" hasCustomPrompt="1"/>
          </p:nvPr>
        </p:nvSpPr>
        <p:spPr>
          <a:xfrm>
            <a:off x="400050" y="2471738"/>
            <a:ext cx="3708000" cy="379412"/>
          </a:xfrm>
        </p:spPr>
        <p:txBody>
          <a:bodyPr/>
          <a:lstStyle>
            <a:lvl1pPr marL="0" indent="0">
              <a:buNone/>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TT. MMMM JJJJ</a:t>
            </a:r>
          </a:p>
        </p:txBody>
      </p:sp>
      <p:pic>
        <p:nvPicPr>
          <p:cNvPr id="9" name="Grafik 8">
            <a:extLst>
              <a:ext uri="{FF2B5EF4-FFF2-40B4-BE49-F238E27FC236}">
                <a16:creationId xmlns:a16="http://schemas.microsoft.com/office/drawing/2014/main" id="{165D6C3B-9430-4982-859B-1768FFD1EF2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0"/>
            <a:ext cx="12192000" cy="8128000"/>
          </a:xfrm>
          <a:prstGeom prst="rect">
            <a:avLst/>
          </a:prstGeom>
        </p:spPr>
      </p:pic>
      <p:pic>
        <p:nvPicPr>
          <p:cNvPr id="13" name="Grafik 12">
            <a:extLst>
              <a:ext uri="{FF2B5EF4-FFF2-40B4-BE49-F238E27FC236}">
                <a16:creationId xmlns:a16="http://schemas.microsoft.com/office/drawing/2014/main" id="{1F0EB7F9-897E-4940-838E-21DFEA94ED56}"/>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712336" y="300043"/>
            <a:ext cx="3120253" cy="896709"/>
          </a:xfrm>
          <a:prstGeom prst="rect">
            <a:avLst/>
          </a:prstGeom>
        </p:spPr>
      </p:pic>
    </p:spTree>
    <p:extLst>
      <p:ext uri="{BB962C8B-B14F-4D97-AF65-F5344CB8AC3E}">
        <p14:creationId xmlns:p14="http://schemas.microsoft.com/office/powerpoint/2010/main" val="3400947317"/>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kurz gelb">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C4777A-3060-476B-A7B8-E699B831E2B6}"/>
              </a:ext>
            </a:extLst>
          </p:cNvPr>
          <p:cNvSpPr>
            <a:spLocks noGrp="1"/>
          </p:cNvSpPr>
          <p:nvPr>
            <p:ph type="title" hasCustomPrompt="1"/>
          </p:nvPr>
        </p:nvSpPr>
        <p:spPr>
          <a:xfrm>
            <a:off x="390525" y="1410900"/>
            <a:ext cx="2105475" cy="1069975"/>
          </a:xfrm>
        </p:spPr>
        <p:txBody>
          <a:bodyPr/>
          <a:lstStyle>
            <a:lvl1pPr>
              <a:lnSpc>
                <a:spcPts val="4200"/>
              </a:lnSpc>
              <a:defRPr>
                <a:solidFill>
                  <a:schemeClr val="bg1"/>
                </a:solidFill>
                <a:latin typeface="+mj-lt"/>
              </a:defRPr>
            </a:lvl1pPr>
          </a:lstStyle>
          <a:p>
            <a:r>
              <a:rPr lang="de-DE"/>
              <a:t>Agenda (Titel)</a:t>
            </a:r>
            <a:endParaRPr lang="de-CH"/>
          </a:p>
        </p:txBody>
      </p:sp>
      <p:sp>
        <p:nvSpPr>
          <p:cNvPr id="11" name="Textplatzhalter 10">
            <a:extLst>
              <a:ext uri="{FF2B5EF4-FFF2-40B4-BE49-F238E27FC236}">
                <a16:creationId xmlns:a16="http://schemas.microsoft.com/office/drawing/2014/main" id="{D1EF881F-3CE1-47B5-AA59-64076376B3AD}"/>
              </a:ext>
            </a:extLst>
          </p:cNvPr>
          <p:cNvSpPr>
            <a:spLocks noGrp="1"/>
          </p:cNvSpPr>
          <p:nvPr>
            <p:ph type="body" sz="quarter" idx="10" hasCustomPrompt="1"/>
          </p:nvPr>
        </p:nvSpPr>
        <p:spPr>
          <a:xfrm>
            <a:off x="3048001" y="1473200"/>
            <a:ext cx="7560000" cy="4656138"/>
          </a:xfrm>
        </p:spPr>
        <p:txBody>
          <a:bodyPr numCol="1" spcCol="360000"/>
          <a:lstStyle>
            <a:lvl1pPr marL="0" indent="0">
              <a:lnSpc>
                <a:spcPts val="2600"/>
              </a:lnSpc>
              <a:buFont typeface="+mj-lt"/>
              <a:buNone/>
              <a:defRPr sz="2200">
                <a:solidFill>
                  <a:schemeClr val="bg1"/>
                </a:solidFill>
                <a:latin typeface="+mj-lt"/>
              </a:defRPr>
            </a:lvl1pPr>
            <a:lvl2pPr marL="594900" indent="-342900">
              <a:buFont typeface="+mj-lt"/>
              <a:buAutoNum type="arabicPeriod"/>
              <a:defRPr>
                <a:solidFill>
                  <a:schemeClr val="bg1"/>
                </a:solidFill>
              </a:defRPr>
            </a:lvl2pPr>
            <a:lvl3pPr marL="846900" indent="-342900">
              <a:buFont typeface="+mj-lt"/>
              <a:buAutoNum type="arabicPeriod"/>
              <a:defRPr>
                <a:solidFill>
                  <a:schemeClr val="bg1"/>
                </a:solidFill>
              </a:defRPr>
            </a:lvl3pPr>
            <a:lvl4pPr marL="1098900" indent="-342900">
              <a:buFont typeface="+mj-lt"/>
              <a:buAutoNum type="arabicPeriod"/>
              <a:defRPr>
                <a:solidFill>
                  <a:schemeClr val="bg1"/>
                </a:solidFill>
              </a:defRPr>
            </a:lvl4pPr>
            <a:lvl5pPr marL="1350900" indent="-342900">
              <a:buFont typeface="+mj-lt"/>
              <a:buAutoNum type="arabicPeriod"/>
              <a:defRPr>
                <a:solidFill>
                  <a:schemeClr val="bg1"/>
                </a:solidFill>
              </a:defRPr>
            </a:lvl5pPr>
          </a:lstStyle>
          <a:p>
            <a:pPr lvl="0"/>
            <a:r>
              <a:rPr lang="de-DE"/>
              <a:t>Kurz – Themen der Präsentation auflisten</a:t>
            </a:r>
          </a:p>
        </p:txBody>
      </p:sp>
      <p:sp>
        <p:nvSpPr>
          <p:cNvPr id="5" name="Textfeld 4">
            <a:extLst>
              <a:ext uri="{FF2B5EF4-FFF2-40B4-BE49-F238E27FC236}">
                <a16:creationId xmlns:a16="http://schemas.microsoft.com/office/drawing/2014/main" id="{2F894362-56BC-401E-A0ED-9E43337417C9}"/>
              </a:ext>
            </a:extLst>
          </p:cNvPr>
          <p:cNvSpPr txBox="1"/>
          <p:nvPr userDrawn="1"/>
        </p:nvSpPr>
        <p:spPr>
          <a:xfrm>
            <a:off x="-3084000" y="189000"/>
            <a:ext cx="2880000" cy="646331"/>
          </a:xfrm>
          <a:prstGeom prst="rect">
            <a:avLst/>
          </a:prstGeom>
          <a:noFill/>
        </p:spPr>
        <p:txBody>
          <a:bodyPr wrap="square" lIns="0" tIns="0" rIns="0" bIns="0" rtlCol="0">
            <a:noAutofit/>
          </a:bodyPr>
          <a:lstStyle/>
          <a:p>
            <a:r>
              <a:rPr lang="de-DE"/>
              <a:t>Geben Sie auf dieser Agenda die Kurzthemen ein.</a:t>
            </a:r>
            <a:endParaRPr lang="de-CH"/>
          </a:p>
        </p:txBody>
      </p:sp>
      <p:pic>
        <p:nvPicPr>
          <p:cNvPr id="6" name="Grafik 5">
            <a:extLst>
              <a:ext uri="{FF2B5EF4-FFF2-40B4-BE49-F238E27FC236}">
                <a16:creationId xmlns:a16="http://schemas.microsoft.com/office/drawing/2014/main" id="{FF9855CE-4622-4FBF-AED3-8DF0C601FA8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712336" y="300043"/>
            <a:ext cx="3120253" cy="896709"/>
          </a:xfrm>
          <a:prstGeom prst="rect">
            <a:avLst/>
          </a:prstGeom>
        </p:spPr>
      </p:pic>
    </p:spTree>
    <p:extLst>
      <p:ext uri="{BB962C8B-B14F-4D97-AF65-F5344CB8AC3E}">
        <p14:creationId xmlns:p14="http://schemas.microsoft.com/office/powerpoint/2010/main" val="4284838222"/>
      </p:ext>
    </p:extLst>
  </p:cSld>
  <p:clrMapOvr>
    <a:masterClrMapping/>
  </p:clrMapOvr>
  <p:extLst>
    <p:ext uri="{DCECCB84-F9BA-43D5-87BE-67443E8EF086}">
      <p15:sldGuideLst xmlns:p15="http://schemas.microsoft.com/office/powerpoint/2012/main">
        <p15:guide id="1" pos="192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kurz rot">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C4777A-3060-476B-A7B8-E699B831E2B6}"/>
              </a:ext>
            </a:extLst>
          </p:cNvPr>
          <p:cNvSpPr>
            <a:spLocks noGrp="1"/>
          </p:cNvSpPr>
          <p:nvPr>
            <p:ph type="title" hasCustomPrompt="1"/>
          </p:nvPr>
        </p:nvSpPr>
        <p:spPr>
          <a:xfrm>
            <a:off x="390525" y="1410900"/>
            <a:ext cx="2105475" cy="1069975"/>
          </a:xfrm>
        </p:spPr>
        <p:txBody>
          <a:bodyPr/>
          <a:lstStyle>
            <a:lvl1pPr>
              <a:lnSpc>
                <a:spcPts val="4200"/>
              </a:lnSpc>
              <a:defRPr>
                <a:solidFill>
                  <a:schemeClr val="bg1"/>
                </a:solidFill>
                <a:latin typeface="+mj-lt"/>
              </a:defRPr>
            </a:lvl1pPr>
          </a:lstStyle>
          <a:p>
            <a:r>
              <a:rPr lang="de-DE"/>
              <a:t>Agenda (Titel)</a:t>
            </a:r>
            <a:endParaRPr lang="de-CH"/>
          </a:p>
        </p:txBody>
      </p:sp>
      <p:sp>
        <p:nvSpPr>
          <p:cNvPr id="11" name="Textplatzhalter 10">
            <a:extLst>
              <a:ext uri="{FF2B5EF4-FFF2-40B4-BE49-F238E27FC236}">
                <a16:creationId xmlns:a16="http://schemas.microsoft.com/office/drawing/2014/main" id="{D1EF881F-3CE1-47B5-AA59-64076376B3AD}"/>
              </a:ext>
            </a:extLst>
          </p:cNvPr>
          <p:cNvSpPr>
            <a:spLocks noGrp="1"/>
          </p:cNvSpPr>
          <p:nvPr>
            <p:ph type="body" sz="quarter" idx="10" hasCustomPrompt="1"/>
          </p:nvPr>
        </p:nvSpPr>
        <p:spPr>
          <a:xfrm>
            <a:off x="3048001" y="1473200"/>
            <a:ext cx="7560000" cy="4656138"/>
          </a:xfrm>
        </p:spPr>
        <p:txBody>
          <a:bodyPr numCol="1" spcCol="360000"/>
          <a:lstStyle>
            <a:lvl1pPr marL="0" indent="0">
              <a:lnSpc>
                <a:spcPts val="2600"/>
              </a:lnSpc>
              <a:buFont typeface="+mj-lt"/>
              <a:buNone/>
              <a:defRPr sz="2200">
                <a:solidFill>
                  <a:schemeClr val="bg1"/>
                </a:solidFill>
                <a:latin typeface="+mj-lt"/>
              </a:defRPr>
            </a:lvl1pPr>
            <a:lvl2pPr marL="594900" indent="-342900">
              <a:buFont typeface="+mj-lt"/>
              <a:buAutoNum type="arabicPeriod"/>
              <a:defRPr>
                <a:solidFill>
                  <a:schemeClr val="bg1"/>
                </a:solidFill>
              </a:defRPr>
            </a:lvl2pPr>
            <a:lvl3pPr marL="846900" indent="-342900">
              <a:buFont typeface="+mj-lt"/>
              <a:buAutoNum type="arabicPeriod"/>
              <a:defRPr>
                <a:solidFill>
                  <a:schemeClr val="bg1"/>
                </a:solidFill>
              </a:defRPr>
            </a:lvl3pPr>
            <a:lvl4pPr marL="1098900" indent="-342900">
              <a:buFont typeface="+mj-lt"/>
              <a:buAutoNum type="arabicPeriod"/>
              <a:defRPr>
                <a:solidFill>
                  <a:schemeClr val="bg1"/>
                </a:solidFill>
              </a:defRPr>
            </a:lvl4pPr>
            <a:lvl5pPr marL="1350900" indent="-342900">
              <a:buFont typeface="+mj-lt"/>
              <a:buAutoNum type="arabicPeriod"/>
              <a:defRPr>
                <a:solidFill>
                  <a:schemeClr val="bg1"/>
                </a:solidFill>
              </a:defRPr>
            </a:lvl5pPr>
          </a:lstStyle>
          <a:p>
            <a:pPr lvl="0"/>
            <a:r>
              <a:rPr lang="de-DE"/>
              <a:t>Kurz – Themen der Präsentation auflisten</a:t>
            </a:r>
          </a:p>
        </p:txBody>
      </p:sp>
      <p:sp>
        <p:nvSpPr>
          <p:cNvPr id="5" name="Textfeld 4">
            <a:extLst>
              <a:ext uri="{FF2B5EF4-FFF2-40B4-BE49-F238E27FC236}">
                <a16:creationId xmlns:a16="http://schemas.microsoft.com/office/drawing/2014/main" id="{2F894362-56BC-401E-A0ED-9E43337417C9}"/>
              </a:ext>
            </a:extLst>
          </p:cNvPr>
          <p:cNvSpPr txBox="1"/>
          <p:nvPr userDrawn="1"/>
        </p:nvSpPr>
        <p:spPr>
          <a:xfrm>
            <a:off x="-3084000" y="189000"/>
            <a:ext cx="2880000" cy="646331"/>
          </a:xfrm>
          <a:prstGeom prst="rect">
            <a:avLst/>
          </a:prstGeom>
          <a:noFill/>
        </p:spPr>
        <p:txBody>
          <a:bodyPr wrap="square" lIns="0" tIns="0" rIns="0" bIns="0" rtlCol="0">
            <a:noAutofit/>
          </a:bodyPr>
          <a:lstStyle/>
          <a:p>
            <a:r>
              <a:rPr lang="de-DE"/>
              <a:t>Geben Sie auf dieser Agenda die Kurzthemen ein.</a:t>
            </a:r>
            <a:endParaRPr lang="de-CH"/>
          </a:p>
        </p:txBody>
      </p:sp>
      <p:pic>
        <p:nvPicPr>
          <p:cNvPr id="6" name="Grafik 5">
            <a:extLst>
              <a:ext uri="{FF2B5EF4-FFF2-40B4-BE49-F238E27FC236}">
                <a16:creationId xmlns:a16="http://schemas.microsoft.com/office/drawing/2014/main" id="{2D162535-FF8D-4A69-8FC0-73631FD7288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712336" y="300043"/>
            <a:ext cx="3120253" cy="896709"/>
          </a:xfrm>
          <a:prstGeom prst="rect">
            <a:avLst/>
          </a:prstGeom>
        </p:spPr>
      </p:pic>
    </p:spTree>
    <p:extLst>
      <p:ext uri="{BB962C8B-B14F-4D97-AF65-F5344CB8AC3E}">
        <p14:creationId xmlns:p14="http://schemas.microsoft.com/office/powerpoint/2010/main" val="407343866"/>
      </p:ext>
    </p:extLst>
  </p:cSld>
  <p:clrMapOvr>
    <a:masterClrMapping/>
  </p:clrMapOvr>
  <p:extLst>
    <p:ext uri="{DCECCB84-F9BA-43D5-87BE-67443E8EF086}">
      <p15:sldGuideLst xmlns:p15="http://schemas.microsoft.com/office/powerpoint/2012/main">
        <p15:guide id="1" pos="192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kurz blau">
    <p:bg>
      <p:bgPr>
        <a:solidFill>
          <a:schemeClr val="accent3"/>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C4777A-3060-476B-A7B8-E699B831E2B6}"/>
              </a:ext>
            </a:extLst>
          </p:cNvPr>
          <p:cNvSpPr>
            <a:spLocks noGrp="1"/>
          </p:cNvSpPr>
          <p:nvPr>
            <p:ph type="title" hasCustomPrompt="1"/>
          </p:nvPr>
        </p:nvSpPr>
        <p:spPr>
          <a:xfrm>
            <a:off x="390525" y="1410900"/>
            <a:ext cx="2105475" cy="1069975"/>
          </a:xfrm>
        </p:spPr>
        <p:txBody>
          <a:bodyPr/>
          <a:lstStyle>
            <a:lvl1pPr>
              <a:lnSpc>
                <a:spcPts val="4200"/>
              </a:lnSpc>
              <a:defRPr>
                <a:solidFill>
                  <a:schemeClr val="bg1"/>
                </a:solidFill>
                <a:latin typeface="+mj-lt"/>
              </a:defRPr>
            </a:lvl1pPr>
          </a:lstStyle>
          <a:p>
            <a:r>
              <a:rPr lang="de-DE"/>
              <a:t>Agenda (Titel)</a:t>
            </a:r>
            <a:endParaRPr lang="de-CH"/>
          </a:p>
        </p:txBody>
      </p:sp>
      <p:sp>
        <p:nvSpPr>
          <p:cNvPr id="11" name="Textplatzhalter 10">
            <a:extLst>
              <a:ext uri="{FF2B5EF4-FFF2-40B4-BE49-F238E27FC236}">
                <a16:creationId xmlns:a16="http://schemas.microsoft.com/office/drawing/2014/main" id="{D1EF881F-3CE1-47B5-AA59-64076376B3AD}"/>
              </a:ext>
            </a:extLst>
          </p:cNvPr>
          <p:cNvSpPr>
            <a:spLocks noGrp="1"/>
          </p:cNvSpPr>
          <p:nvPr>
            <p:ph type="body" sz="quarter" idx="10" hasCustomPrompt="1"/>
          </p:nvPr>
        </p:nvSpPr>
        <p:spPr>
          <a:xfrm>
            <a:off x="3048001" y="1473200"/>
            <a:ext cx="7560000" cy="4656138"/>
          </a:xfrm>
        </p:spPr>
        <p:txBody>
          <a:bodyPr numCol="1" spcCol="360000"/>
          <a:lstStyle>
            <a:lvl1pPr marL="0" indent="0">
              <a:lnSpc>
                <a:spcPts val="2600"/>
              </a:lnSpc>
              <a:buFont typeface="+mj-lt"/>
              <a:buNone/>
              <a:defRPr sz="2200">
                <a:solidFill>
                  <a:schemeClr val="bg1"/>
                </a:solidFill>
                <a:latin typeface="+mj-lt"/>
              </a:defRPr>
            </a:lvl1pPr>
            <a:lvl2pPr marL="594900" indent="-342900">
              <a:buFont typeface="+mj-lt"/>
              <a:buAutoNum type="arabicPeriod"/>
              <a:defRPr>
                <a:solidFill>
                  <a:schemeClr val="bg1"/>
                </a:solidFill>
              </a:defRPr>
            </a:lvl2pPr>
            <a:lvl3pPr marL="846900" indent="-342900">
              <a:buFont typeface="+mj-lt"/>
              <a:buAutoNum type="arabicPeriod"/>
              <a:defRPr>
                <a:solidFill>
                  <a:schemeClr val="bg1"/>
                </a:solidFill>
              </a:defRPr>
            </a:lvl3pPr>
            <a:lvl4pPr marL="1098900" indent="-342900">
              <a:buFont typeface="+mj-lt"/>
              <a:buAutoNum type="arabicPeriod"/>
              <a:defRPr>
                <a:solidFill>
                  <a:schemeClr val="bg1"/>
                </a:solidFill>
              </a:defRPr>
            </a:lvl4pPr>
            <a:lvl5pPr marL="1350900" indent="-342900">
              <a:buFont typeface="+mj-lt"/>
              <a:buAutoNum type="arabicPeriod"/>
              <a:defRPr>
                <a:solidFill>
                  <a:schemeClr val="bg1"/>
                </a:solidFill>
              </a:defRPr>
            </a:lvl5pPr>
          </a:lstStyle>
          <a:p>
            <a:pPr lvl="0"/>
            <a:r>
              <a:rPr lang="de-DE"/>
              <a:t>Kurz – Themen der Präsentation auflisten</a:t>
            </a:r>
          </a:p>
        </p:txBody>
      </p:sp>
      <p:sp>
        <p:nvSpPr>
          <p:cNvPr id="5" name="Textfeld 4">
            <a:extLst>
              <a:ext uri="{FF2B5EF4-FFF2-40B4-BE49-F238E27FC236}">
                <a16:creationId xmlns:a16="http://schemas.microsoft.com/office/drawing/2014/main" id="{2F894362-56BC-401E-A0ED-9E43337417C9}"/>
              </a:ext>
            </a:extLst>
          </p:cNvPr>
          <p:cNvSpPr txBox="1"/>
          <p:nvPr userDrawn="1"/>
        </p:nvSpPr>
        <p:spPr>
          <a:xfrm>
            <a:off x="-3084000" y="189000"/>
            <a:ext cx="2880000" cy="646331"/>
          </a:xfrm>
          <a:prstGeom prst="rect">
            <a:avLst/>
          </a:prstGeom>
          <a:noFill/>
        </p:spPr>
        <p:txBody>
          <a:bodyPr wrap="square" lIns="0" tIns="0" rIns="0" bIns="0" rtlCol="0">
            <a:noAutofit/>
          </a:bodyPr>
          <a:lstStyle/>
          <a:p>
            <a:r>
              <a:rPr lang="de-DE"/>
              <a:t>Geben Sie auf dieser Agenda die Kurzthemen ein.</a:t>
            </a:r>
            <a:endParaRPr lang="de-CH"/>
          </a:p>
        </p:txBody>
      </p:sp>
      <p:pic>
        <p:nvPicPr>
          <p:cNvPr id="6" name="Grafik 5">
            <a:extLst>
              <a:ext uri="{FF2B5EF4-FFF2-40B4-BE49-F238E27FC236}">
                <a16:creationId xmlns:a16="http://schemas.microsoft.com/office/drawing/2014/main" id="{979AFE8D-9F0B-4A73-9588-60FC60AE7DC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712336" y="300043"/>
            <a:ext cx="3120253" cy="896709"/>
          </a:xfrm>
          <a:prstGeom prst="rect">
            <a:avLst/>
          </a:prstGeom>
        </p:spPr>
      </p:pic>
    </p:spTree>
    <p:extLst>
      <p:ext uri="{BB962C8B-B14F-4D97-AF65-F5344CB8AC3E}">
        <p14:creationId xmlns:p14="http://schemas.microsoft.com/office/powerpoint/2010/main" val="4090172807"/>
      </p:ext>
    </p:extLst>
  </p:cSld>
  <p:clrMapOvr>
    <a:masterClrMapping/>
  </p:clrMapOvr>
  <p:extLst>
    <p:ext uri="{DCECCB84-F9BA-43D5-87BE-67443E8EF086}">
      <p15:sldGuideLst xmlns:p15="http://schemas.microsoft.com/office/powerpoint/2012/main">
        <p15:guide id="1" pos="19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kurz grün">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C4777A-3060-476B-A7B8-E699B831E2B6}"/>
              </a:ext>
            </a:extLst>
          </p:cNvPr>
          <p:cNvSpPr>
            <a:spLocks noGrp="1"/>
          </p:cNvSpPr>
          <p:nvPr>
            <p:ph type="title" hasCustomPrompt="1"/>
          </p:nvPr>
        </p:nvSpPr>
        <p:spPr>
          <a:xfrm>
            <a:off x="390525" y="1410900"/>
            <a:ext cx="2105475" cy="1069975"/>
          </a:xfrm>
        </p:spPr>
        <p:txBody>
          <a:bodyPr/>
          <a:lstStyle>
            <a:lvl1pPr>
              <a:lnSpc>
                <a:spcPts val="4200"/>
              </a:lnSpc>
              <a:defRPr>
                <a:solidFill>
                  <a:schemeClr val="bg1"/>
                </a:solidFill>
                <a:latin typeface="+mj-lt"/>
              </a:defRPr>
            </a:lvl1pPr>
          </a:lstStyle>
          <a:p>
            <a:r>
              <a:rPr lang="de-DE"/>
              <a:t>Agenda (Titel)</a:t>
            </a:r>
            <a:endParaRPr lang="de-CH"/>
          </a:p>
        </p:txBody>
      </p:sp>
      <p:sp>
        <p:nvSpPr>
          <p:cNvPr id="11" name="Textplatzhalter 10">
            <a:extLst>
              <a:ext uri="{FF2B5EF4-FFF2-40B4-BE49-F238E27FC236}">
                <a16:creationId xmlns:a16="http://schemas.microsoft.com/office/drawing/2014/main" id="{D1EF881F-3CE1-47B5-AA59-64076376B3AD}"/>
              </a:ext>
            </a:extLst>
          </p:cNvPr>
          <p:cNvSpPr>
            <a:spLocks noGrp="1"/>
          </p:cNvSpPr>
          <p:nvPr>
            <p:ph type="body" sz="quarter" idx="10" hasCustomPrompt="1"/>
          </p:nvPr>
        </p:nvSpPr>
        <p:spPr>
          <a:xfrm>
            <a:off x="3048001" y="1473200"/>
            <a:ext cx="7560000" cy="4656138"/>
          </a:xfrm>
        </p:spPr>
        <p:txBody>
          <a:bodyPr numCol="1" spcCol="360000"/>
          <a:lstStyle>
            <a:lvl1pPr marL="0" indent="0">
              <a:lnSpc>
                <a:spcPts val="2600"/>
              </a:lnSpc>
              <a:buFont typeface="+mj-lt"/>
              <a:buNone/>
              <a:defRPr sz="2200">
                <a:solidFill>
                  <a:schemeClr val="bg1"/>
                </a:solidFill>
                <a:latin typeface="+mj-lt"/>
              </a:defRPr>
            </a:lvl1pPr>
            <a:lvl2pPr marL="594900" indent="-342900">
              <a:buFont typeface="+mj-lt"/>
              <a:buAutoNum type="arabicPeriod"/>
              <a:defRPr>
                <a:solidFill>
                  <a:schemeClr val="bg1"/>
                </a:solidFill>
              </a:defRPr>
            </a:lvl2pPr>
            <a:lvl3pPr marL="846900" indent="-342900">
              <a:buFont typeface="+mj-lt"/>
              <a:buAutoNum type="arabicPeriod"/>
              <a:defRPr>
                <a:solidFill>
                  <a:schemeClr val="bg1"/>
                </a:solidFill>
              </a:defRPr>
            </a:lvl3pPr>
            <a:lvl4pPr marL="1098900" indent="-342900">
              <a:buFont typeface="+mj-lt"/>
              <a:buAutoNum type="arabicPeriod"/>
              <a:defRPr>
                <a:solidFill>
                  <a:schemeClr val="bg1"/>
                </a:solidFill>
              </a:defRPr>
            </a:lvl4pPr>
            <a:lvl5pPr marL="1350900" indent="-342900">
              <a:buFont typeface="+mj-lt"/>
              <a:buAutoNum type="arabicPeriod"/>
              <a:defRPr>
                <a:solidFill>
                  <a:schemeClr val="bg1"/>
                </a:solidFill>
              </a:defRPr>
            </a:lvl5pPr>
          </a:lstStyle>
          <a:p>
            <a:pPr lvl="0"/>
            <a:r>
              <a:rPr lang="de-DE"/>
              <a:t>Kurz – Themen der Präsentation auflisten</a:t>
            </a:r>
          </a:p>
        </p:txBody>
      </p:sp>
      <p:sp>
        <p:nvSpPr>
          <p:cNvPr id="5" name="Textfeld 4">
            <a:extLst>
              <a:ext uri="{FF2B5EF4-FFF2-40B4-BE49-F238E27FC236}">
                <a16:creationId xmlns:a16="http://schemas.microsoft.com/office/drawing/2014/main" id="{2F894362-56BC-401E-A0ED-9E43337417C9}"/>
              </a:ext>
            </a:extLst>
          </p:cNvPr>
          <p:cNvSpPr txBox="1"/>
          <p:nvPr userDrawn="1"/>
        </p:nvSpPr>
        <p:spPr>
          <a:xfrm>
            <a:off x="-3084000" y="189000"/>
            <a:ext cx="2880000" cy="646331"/>
          </a:xfrm>
          <a:prstGeom prst="rect">
            <a:avLst/>
          </a:prstGeom>
          <a:noFill/>
        </p:spPr>
        <p:txBody>
          <a:bodyPr wrap="square" lIns="0" tIns="0" rIns="0" bIns="0" rtlCol="0">
            <a:noAutofit/>
          </a:bodyPr>
          <a:lstStyle/>
          <a:p>
            <a:r>
              <a:rPr lang="de-DE"/>
              <a:t>Geben Sie auf dieser Agenda die Kurzthemen ein.</a:t>
            </a:r>
            <a:endParaRPr lang="de-CH"/>
          </a:p>
        </p:txBody>
      </p:sp>
      <p:pic>
        <p:nvPicPr>
          <p:cNvPr id="6" name="Grafik 5">
            <a:extLst>
              <a:ext uri="{FF2B5EF4-FFF2-40B4-BE49-F238E27FC236}">
                <a16:creationId xmlns:a16="http://schemas.microsoft.com/office/drawing/2014/main" id="{5BD6D771-B535-4809-867E-35003E7FAD3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712336" y="300043"/>
            <a:ext cx="3120253" cy="896709"/>
          </a:xfrm>
          <a:prstGeom prst="rect">
            <a:avLst/>
          </a:prstGeom>
        </p:spPr>
      </p:pic>
    </p:spTree>
    <p:extLst>
      <p:ext uri="{BB962C8B-B14F-4D97-AF65-F5344CB8AC3E}">
        <p14:creationId xmlns:p14="http://schemas.microsoft.com/office/powerpoint/2010/main" val="2054527322"/>
      </p:ext>
    </p:extLst>
  </p:cSld>
  <p:clrMapOvr>
    <a:masterClrMapping/>
  </p:clrMapOvr>
  <p:extLst>
    <p:ext uri="{DCECCB84-F9BA-43D5-87BE-67443E8EF086}">
      <p15:sldGuideLst xmlns:p15="http://schemas.microsoft.com/office/powerpoint/2012/main">
        <p15:guide id="1" pos="192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lang gelb">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C4777A-3060-476B-A7B8-E699B831E2B6}"/>
              </a:ext>
            </a:extLst>
          </p:cNvPr>
          <p:cNvSpPr>
            <a:spLocks noGrp="1"/>
          </p:cNvSpPr>
          <p:nvPr>
            <p:ph type="title" hasCustomPrompt="1"/>
          </p:nvPr>
        </p:nvSpPr>
        <p:spPr>
          <a:xfrm>
            <a:off x="381001" y="531813"/>
            <a:ext cx="7875000" cy="1069975"/>
          </a:xfrm>
        </p:spPr>
        <p:txBody>
          <a:bodyPr/>
          <a:lstStyle>
            <a:lvl1pPr>
              <a:defRPr>
                <a:solidFill>
                  <a:schemeClr val="bg1"/>
                </a:solidFill>
              </a:defRPr>
            </a:lvl1pPr>
          </a:lstStyle>
          <a:p>
            <a:r>
              <a:rPr lang="de-DE"/>
              <a:t>Agenda (Titel)</a:t>
            </a:r>
            <a:endParaRPr lang="de-CH"/>
          </a:p>
        </p:txBody>
      </p:sp>
      <p:sp>
        <p:nvSpPr>
          <p:cNvPr id="11" name="Textplatzhalter 10">
            <a:extLst>
              <a:ext uri="{FF2B5EF4-FFF2-40B4-BE49-F238E27FC236}">
                <a16:creationId xmlns:a16="http://schemas.microsoft.com/office/drawing/2014/main" id="{D1EF881F-3CE1-47B5-AA59-64076376B3AD}"/>
              </a:ext>
            </a:extLst>
          </p:cNvPr>
          <p:cNvSpPr>
            <a:spLocks noGrp="1"/>
          </p:cNvSpPr>
          <p:nvPr>
            <p:ph type="body" sz="quarter" idx="10" hasCustomPrompt="1"/>
          </p:nvPr>
        </p:nvSpPr>
        <p:spPr>
          <a:xfrm>
            <a:off x="762000" y="1989138"/>
            <a:ext cx="9575800" cy="4140200"/>
          </a:xfrm>
        </p:spPr>
        <p:txBody>
          <a:bodyPr numCol="2" spcCol="360000"/>
          <a:lstStyle>
            <a:lvl1pPr marL="457200" indent="-457200">
              <a:buFont typeface="+mj-lt"/>
              <a:buAutoNum type="arabicPeriod"/>
              <a:defRPr>
                <a:solidFill>
                  <a:schemeClr val="bg1"/>
                </a:solidFill>
              </a:defRPr>
            </a:lvl1pPr>
            <a:lvl2pPr marL="594900" indent="-342900">
              <a:buFont typeface="+mj-lt"/>
              <a:buAutoNum type="arabicPeriod"/>
              <a:defRPr>
                <a:solidFill>
                  <a:schemeClr val="bg1"/>
                </a:solidFill>
              </a:defRPr>
            </a:lvl2pPr>
            <a:lvl3pPr marL="846900" indent="-342900">
              <a:buFont typeface="+mj-lt"/>
              <a:buAutoNum type="arabicPeriod"/>
              <a:defRPr>
                <a:solidFill>
                  <a:schemeClr val="bg1"/>
                </a:solidFill>
              </a:defRPr>
            </a:lvl3pPr>
            <a:lvl4pPr marL="1098900" indent="-342900">
              <a:buFont typeface="+mj-lt"/>
              <a:buAutoNum type="arabicPeriod"/>
              <a:defRPr>
                <a:solidFill>
                  <a:schemeClr val="bg1"/>
                </a:solidFill>
              </a:defRPr>
            </a:lvl4pPr>
            <a:lvl5pPr marL="1350900" indent="-342900">
              <a:buFont typeface="+mj-lt"/>
              <a:buAutoNum type="arabicPeriod"/>
              <a:defRPr>
                <a:solidFill>
                  <a:schemeClr val="bg1"/>
                </a:solidFill>
              </a:defRPr>
            </a:lvl5pPr>
          </a:lstStyle>
          <a:p>
            <a:pPr lvl="0"/>
            <a:r>
              <a:rPr lang="de-DE"/>
              <a:t>Agenda lang – 2-spaltig</a:t>
            </a:r>
          </a:p>
        </p:txBody>
      </p:sp>
      <p:sp>
        <p:nvSpPr>
          <p:cNvPr id="12" name="Textfeld 11">
            <a:extLst>
              <a:ext uri="{FF2B5EF4-FFF2-40B4-BE49-F238E27FC236}">
                <a16:creationId xmlns:a16="http://schemas.microsoft.com/office/drawing/2014/main" id="{97D45F02-E539-4402-9826-EB531C2C2FCE}"/>
              </a:ext>
            </a:extLst>
          </p:cNvPr>
          <p:cNvSpPr txBox="1"/>
          <p:nvPr userDrawn="1"/>
        </p:nvSpPr>
        <p:spPr>
          <a:xfrm>
            <a:off x="-3084000" y="189000"/>
            <a:ext cx="2880000" cy="2585323"/>
          </a:xfrm>
          <a:prstGeom prst="rect">
            <a:avLst/>
          </a:prstGeom>
          <a:noFill/>
        </p:spPr>
        <p:txBody>
          <a:bodyPr wrap="square" lIns="0" tIns="0" rIns="0" bIns="0" rtlCol="0">
            <a:noAutofit/>
          </a:bodyPr>
          <a:lstStyle/>
          <a:p>
            <a:r>
              <a:rPr lang="de-DE"/>
              <a:t>Das Verzeichnis am Schluss integrieren. Ansicht – Gliederungsansicht, Titel markieren, in die Ansicht Normal wechseln auf der Folie einfügen. Die Titel werden automatisch in einem 2-spalten Layout dargestellt.</a:t>
            </a:r>
            <a:endParaRPr lang="de-CH"/>
          </a:p>
        </p:txBody>
      </p:sp>
      <p:pic>
        <p:nvPicPr>
          <p:cNvPr id="6" name="Grafik 5">
            <a:extLst>
              <a:ext uri="{FF2B5EF4-FFF2-40B4-BE49-F238E27FC236}">
                <a16:creationId xmlns:a16="http://schemas.microsoft.com/office/drawing/2014/main" id="{6C813911-0176-4BA1-9E3F-27ACDB14C81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712336" y="300043"/>
            <a:ext cx="3120253" cy="896709"/>
          </a:xfrm>
          <a:prstGeom prst="rect">
            <a:avLst/>
          </a:prstGeom>
        </p:spPr>
      </p:pic>
    </p:spTree>
    <p:extLst>
      <p:ext uri="{BB962C8B-B14F-4D97-AF65-F5344CB8AC3E}">
        <p14:creationId xmlns:p14="http://schemas.microsoft.com/office/powerpoint/2010/main" val="292076193"/>
      </p:ext>
    </p:extLst>
  </p:cSld>
  <p:clrMapOvr>
    <a:masterClrMapping/>
  </p:clrMapOvr>
  <p:extLst>
    <p:ext uri="{DCECCB84-F9BA-43D5-87BE-67443E8EF086}">
      <p15:sldGuideLst xmlns:p15="http://schemas.microsoft.com/office/powerpoint/2012/main">
        <p15:guide id="1" pos="651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lang rot">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C4777A-3060-476B-A7B8-E699B831E2B6}"/>
              </a:ext>
            </a:extLst>
          </p:cNvPr>
          <p:cNvSpPr>
            <a:spLocks noGrp="1"/>
          </p:cNvSpPr>
          <p:nvPr>
            <p:ph type="title" hasCustomPrompt="1"/>
          </p:nvPr>
        </p:nvSpPr>
        <p:spPr>
          <a:xfrm>
            <a:off x="381001" y="531813"/>
            <a:ext cx="7875000" cy="1069975"/>
          </a:xfrm>
        </p:spPr>
        <p:txBody>
          <a:bodyPr/>
          <a:lstStyle>
            <a:lvl1pPr>
              <a:defRPr>
                <a:solidFill>
                  <a:schemeClr val="bg1"/>
                </a:solidFill>
              </a:defRPr>
            </a:lvl1pPr>
          </a:lstStyle>
          <a:p>
            <a:r>
              <a:rPr lang="de-DE"/>
              <a:t>Agenda (Titel)</a:t>
            </a:r>
            <a:endParaRPr lang="de-CH"/>
          </a:p>
        </p:txBody>
      </p:sp>
      <p:sp>
        <p:nvSpPr>
          <p:cNvPr id="11" name="Textplatzhalter 10">
            <a:extLst>
              <a:ext uri="{FF2B5EF4-FFF2-40B4-BE49-F238E27FC236}">
                <a16:creationId xmlns:a16="http://schemas.microsoft.com/office/drawing/2014/main" id="{D1EF881F-3CE1-47B5-AA59-64076376B3AD}"/>
              </a:ext>
            </a:extLst>
          </p:cNvPr>
          <p:cNvSpPr>
            <a:spLocks noGrp="1"/>
          </p:cNvSpPr>
          <p:nvPr>
            <p:ph type="body" sz="quarter" idx="10" hasCustomPrompt="1"/>
          </p:nvPr>
        </p:nvSpPr>
        <p:spPr>
          <a:xfrm>
            <a:off x="762000" y="1989138"/>
            <a:ext cx="9575800" cy="4140200"/>
          </a:xfrm>
        </p:spPr>
        <p:txBody>
          <a:bodyPr numCol="2" spcCol="360000"/>
          <a:lstStyle>
            <a:lvl1pPr marL="457200" indent="-457200">
              <a:buFont typeface="+mj-lt"/>
              <a:buAutoNum type="arabicPeriod"/>
              <a:defRPr>
                <a:solidFill>
                  <a:schemeClr val="bg1"/>
                </a:solidFill>
              </a:defRPr>
            </a:lvl1pPr>
            <a:lvl2pPr marL="594900" indent="-342900">
              <a:buFont typeface="+mj-lt"/>
              <a:buAutoNum type="arabicPeriod"/>
              <a:defRPr>
                <a:solidFill>
                  <a:schemeClr val="bg1"/>
                </a:solidFill>
              </a:defRPr>
            </a:lvl2pPr>
            <a:lvl3pPr marL="846900" indent="-342900">
              <a:buFont typeface="+mj-lt"/>
              <a:buAutoNum type="arabicPeriod"/>
              <a:defRPr>
                <a:solidFill>
                  <a:schemeClr val="bg1"/>
                </a:solidFill>
              </a:defRPr>
            </a:lvl3pPr>
            <a:lvl4pPr marL="1098900" indent="-342900">
              <a:buFont typeface="+mj-lt"/>
              <a:buAutoNum type="arabicPeriod"/>
              <a:defRPr>
                <a:solidFill>
                  <a:schemeClr val="bg1"/>
                </a:solidFill>
              </a:defRPr>
            </a:lvl4pPr>
            <a:lvl5pPr marL="1350900" indent="-342900">
              <a:buFont typeface="+mj-lt"/>
              <a:buAutoNum type="arabicPeriod"/>
              <a:defRPr>
                <a:solidFill>
                  <a:schemeClr val="bg1"/>
                </a:solidFill>
              </a:defRPr>
            </a:lvl5pPr>
          </a:lstStyle>
          <a:p>
            <a:pPr lvl="0"/>
            <a:r>
              <a:rPr lang="de-DE"/>
              <a:t>Agenda lang – 2-spaltig</a:t>
            </a:r>
          </a:p>
        </p:txBody>
      </p:sp>
      <p:sp>
        <p:nvSpPr>
          <p:cNvPr id="12" name="Textfeld 11">
            <a:extLst>
              <a:ext uri="{FF2B5EF4-FFF2-40B4-BE49-F238E27FC236}">
                <a16:creationId xmlns:a16="http://schemas.microsoft.com/office/drawing/2014/main" id="{97D45F02-E539-4402-9826-EB531C2C2FCE}"/>
              </a:ext>
            </a:extLst>
          </p:cNvPr>
          <p:cNvSpPr txBox="1"/>
          <p:nvPr userDrawn="1"/>
        </p:nvSpPr>
        <p:spPr>
          <a:xfrm>
            <a:off x="-3084000" y="189000"/>
            <a:ext cx="2880000" cy="2585323"/>
          </a:xfrm>
          <a:prstGeom prst="rect">
            <a:avLst/>
          </a:prstGeom>
          <a:noFill/>
        </p:spPr>
        <p:txBody>
          <a:bodyPr wrap="square" lIns="0" tIns="0" rIns="0" bIns="0" rtlCol="0">
            <a:noAutofit/>
          </a:bodyPr>
          <a:lstStyle/>
          <a:p>
            <a:r>
              <a:rPr lang="de-DE"/>
              <a:t>Das Verzeichnis am Schluss integrieren. Ansicht – Gliederungsansicht, Titel markieren, in die Ansicht Normal wechseln auf der Folie einfügen. Die Titel werden automatisch in einem 2-spalten Layout dargestellt.</a:t>
            </a:r>
            <a:endParaRPr lang="de-CH"/>
          </a:p>
        </p:txBody>
      </p:sp>
      <p:pic>
        <p:nvPicPr>
          <p:cNvPr id="6" name="Grafik 5">
            <a:extLst>
              <a:ext uri="{FF2B5EF4-FFF2-40B4-BE49-F238E27FC236}">
                <a16:creationId xmlns:a16="http://schemas.microsoft.com/office/drawing/2014/main" id="{75278F4A-3E78-44A9-AFAF-9CF8C9B3C25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712336" y="300043"/>
            <a:ext cx="3120253" cy="896709"/>
          </a:xfrm>
          <a:prstGeom prst="rect">
            <a:avLst/>
          </a:prstGeom>
        </p:spPr>
      </p:pic>
    </p:spTree>
    <p:extLst>
      <p:ext uri="{BB962C8B-B14F-4D97-AF65-F5344CB8AC3E}">
        <p14:creationId xmlns:p14="http://schemas.microsoft.com/office/powerpoint/2010/main" val="4014612436"/>
      </p:ext>
    </p:extLst>
  </p:cSld>
  <p:clrMapOvr>
    <a:masterClrMapping/>
  </p:clrMapOvr>
  <p:extLst>
    <p:ext uri="{DCECCB84-F9BA-43D5-87BE-67443E8EF086}">
      <p15:sldGuideLst xmlns:p15="http://schemas.microsoft.com/office/powerpoint/2012/main">
        <p15:guide id="1" pos="651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0B0820-116F-5454-1BAE-A6F4DDABD06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1EADA0B-6996-0D82-7CC8-8426786D960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214569D-4FDE-65DF-32C6-0AA074EC6E92}"/>
              </a:ext>
            </a:extLst>
          </p:cNvPr>
          <p:cNvSpPr>
            <a:spLocks noGrp="1"/>
          </p:cNvSpPr>
          <p:nvPr>
            <p:ph type="dt" sz="half" idx="10"/>
          </p:nvPr>
        </p:nvSpPr>
        <p:spPr/>
        <p:txBody>
          <a:bodyPr/>
          <a:lstStyle/>
          <a:p>
            <a:fld id="{F463D08F-DD85-4E15-9F53-23CDB369C351}" type="datetimeFigureOut">
              <a:rPr lang="de-DE" smtClean="0"/>
              <a:t>02.03.2025</a:t>
            </a:fld>
            <a:endParaRPr lang="de-DE"/>
          </a:p>
        </p:txBody>
      </p:sp>
      <p:sp>
        <p:nvSpPr>
          <p:cNvPr id="5" name="Fußzeilenplatzhalter 4">
            <a:extLst>
              <a:ext uri="{FF2B5EF4-FFF2-40B4-BE49-F238E27FC236}">
                <a16:creationId xmlns:a16="http://schemas.microsoft.com/office/drawing/2014/main" id="{17DFA979-32D5-7787-1E4B-4DA77C3F9A0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167F4E7-A979-172B-E9B2-F72AB304E67E}"/>
              </a:ext>
            </a:extLst>
          </p:cNvPr>
          <p:cNvSpPr>
            <a:spLocks noGrp="1"/>
          </p:cNvSpPr>
          <p:nvPr>
            <p:ph type="sldNum" sz="quarter" idx="12"/>
          </p:nvPr>
        </p:nvSpPr>
        <p:spPr/>
        <p:txBody>
          <a:bodyPr/>
          <a:lstStyle/>
          <a:p>
            <a:fld id="{CC1F2E24-021F-4C60-952E-B3227883F4C0}" type="slidenum">
              <a:rPr lang="de-DE" smtClean="0"/>
              <a:t>‹Nr.›</a:t>
            </a:fld>
            <a:endParaRPr lang="de-DE"/>
          </a:p>
        </p:txBody>
      </p:sp>
      <p:pic>
        <p:nvPicPr>
          <p:cNvPr id="9" name="Grafik 8">
            <a:extLst>
              <a:ext uri="{FF2B5EF4-FFF2-40B4-BE49-F238E27FC236}">
                <a16:creationId xmlns:a16="http://schemas.microsoft.com/office/drawing/2014/main" id="{57DC0262-A608-933F-ACAE-538E8BF1C5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10600" y="394306"/>
            <a:ext cx="3058503" cy="582838"/>
          </a:xfrm>
          <a:prstGeom prst="rect">
            <a:avLst/>
          </a:prstGeom>
        </p:spPr>
      </p:pic>
    </p:spTree>
    <p:extLst>
      <p:ext uri="{BB962C8B-B14F-4D97-AF65-F5344CB8AC3E}">
        <p14:creationId xmlns:p14="http://schemas.microsoft.com/office/powerpoint/2010/main" val="4138542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lang blau">
    <p:bg>
      <p:bgPr>
        <a:solidFill>
          <a:schemeClr val="accent3"/>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C4777A-3060-476B-A7B8-E699B831E2B6}"/>
              </a:ext>
            </a:extLst>
          </p:cNvPr>
          <p:cNvSpPr>
            <a:spLocks noGrp="1"/>
          </p:cNvSpPr>
          <p:nvPr>
            <p:ph type="title" hasCustomPrompt="1"/>
          </p:nvPr>
        </p:nvSpPr>
        <p:spPr>
          <a:xfrm>
            <a:off x="381001" y="531813"/>
            <a:ext cx="7875000" cy="1069975"/>
          </a:xfrm>
        </p:spPr>
        <p:txBody>
          <a:bodyPr/>
          <a:lstStyle>
            <a:lvl1pPr>
              <a:defRPr>
                <a:solidFill>
                  <a:schemeClr val="bg1"/>
                </a:solidFill>
              </a:defRPr>
            </a:lvl1pPr>
          </a:lstStyle>
          <a:p>
            <a:r>
              <a:rPr lang="de-DE"/>
              <a:t>Agenda (Titel)</a:t>
            </a:r>
            <a:endParaRPr lang="de-CH"/>
          </a:p>
        </p:txBody>
      </p:sp>
      <p:sp>
        <p:nvSpPr>
          <p:cNvPr id="11" name="Textplatzhalter 10">
            <a:extLst>
              <a:ext uri="{FF2B5EF4-FFF2-40B4-BE49-F238E27FC236}">
                <a16:creationId xmlns:a16="http://schemas.microsoft.com/office/drawing/2014/main" id="{D1EF881F-3CE1-47B5-AA59-64076376B3AD}"/>
              </a:ext>
            </a:extLst>
          </p:cNvPr>
          <p:cNvSpPr>
            <a:spLocks noGrp="1"/>
          </p:cNvSpPr>
          <p:nvPr>
            <p:ph type="body" sz="quarter" idx="10" hasCustomPrompt="1"/>
          </p:nvPr>
        </p:nvSpPr>
        <p:spPr>
          <a:xfrm>
            <a:off x="762000" y="1989138"/>
            <a:ext cx="9575800" cy="4140200"/>
          </a:xfrm>
        </p:spPr>
        <p:txBody>
          <a:bodyPr numCol="2" spcCol="360000"/>
          <a:lstStyle>
            <a:lvl1pPr marL="457200" indent="-457200">
              <a:buFont typeface="+mj-lt"/>
              <a:buAutoNum type="arabicPeriod"/>
              <a:defRPr>
                <a:solidFill>
                  <a:schemeClr val="bg1"/>
                </a:solidFill>
              </a:defRPr>
            </a:lvl1pPr>
            <a:lvl2pPr marL="594900" indent="-342900">
              <a:buFont typeface="+mj-lt"/>
              <a:buAutoNum type="arabicPeriod"/>
              <a:defRPr>
                <a:solidFill>
                  <a:schemeClr val="bg1"/>
                </a:solidFill>
              </a:defRPr>
            </a:lvl2pPr>
            <a:lvl3pPr marL="846900" indent="-342900">
              <a:buFont typeface="+mj-lt"/>
              <a:buAutoNum type="arabicPeriod"/>
              <a:defRPr>
                <a:solidFill>
                  <a:schemeClr val="bg1"/>
                </a:solidFill>
              </a:defRPr>
            </a:lvl3pPr>
            <a:lvl4pPr marL="1098900" indent="-342900">
              <a:buFont typeface="+mj-lt"/>
              <a:buAutoNum type="arabicPeriod"/>
              <a:defRPr>
                <a:solidFill>
                  <a:schemeClr val="bg1"/>
                </a:solidFill>
              </a:defRPr>
            </a:lvl4pPr>
            <a:lvl5pPr marL="1350900" indent="-342900">
              <a:buFont typeface="+mj-lt"/>
              <a:buAutoNum type="arabicPeriod"/>
              <a:defRPr>
                <a:solidFill>
                  <a:schemeClr val="bg1"/>
                </a:solidFill>
              </a:defRPr>
            </a:lvl5pPr>
          </a:lstStyle>
          <a:p>
            <a:pPr lvl="0"/>
            <a:r>
              <a:rPr lang="de-DE"/>
              <a:t>Agenda lang – 2-spaltig</a:t>
            </a:r>
          </a:p>
        </p:txBody>
      </p:sp>
      <p:sp>
        <p:nvSpPr>
          <p:cNvPr id="12" name="Textfeld 11">
            <a:extLst>
              <a:ext uri="{FF2B5EF4-FFF2-40B4-BE49-F238E27FC236}">
                <a16:creationId xmlns:a16="http://schemas.microsoft.com/office/drawing/2014/main" id="{97D45F02-E539-4402-9826-EB531C2C2FCE}"/>
              </a:ext>
            </a:extLst>
          </p:cNvPr>
          <p:cNvSpPr txBox="1"/>
          <p:nvPr userDrawn="1"/>
        </p:nvSpPr>
        <p:spPr>
          <a:xfrm>
            <a:off x="-3084000" y="189000"/>
            <a:ext cx="2880000" cy="2585323"/>
          </a:xfrm>
          <a:prstGeom prst="rect">
            <a:avLst/>
          </a:prstGeom>
          <a:noFill/>
        </p:spPr>
        <p:txBody>
          <a:bodyPr wrap="square" lIns="0" tIns="0" rIns="0" bIns="0" rtlCol="0">
            <a:noAutofit/>
          </a:bodyPr>
          <a:lstStyle/>
          <a:p>
            <a:r>
              <a:rPr lang="de-DE"/>
              <a:t>Das Verzeichnis am Schluss integrieren. Ansicht – Gliederungsansicht, Titel markieren, in die Ansicht Normal wechseln auf der Folie einfügen. Die Titel werden automatisch in einem 2-spalten Layout dargestellt.</a:t>
            </a:r>
            <a:endParaRPr lang="de-CH"/>
          </a:p>
        </p:txBody>
      </p:sp>
      <p:pic>
        <p:nvPicPr>
          <p:cNvPr id="6" name="Grafik 5">
            <a:extLst>
              <a:ext uri="{FF2B5EF4-FFF2-40B4-BE49-F238E27FC236}">
                <a16:creationId xmlns:a16="http://schemas.microsoft.com/office/drawing/2014/main" id="{A67B3D8D-CF83-4E19-A65B-58117E6D640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712336" y="300043"/>
            <a:ext cx="3120253" cy="896709"/>
          </a:xfrm>
          <a:prstGeom prst="rect">
            <a:avLst/>
          </a:prstGeom>
        </p:spPr>
      </p:pic>
    </p:spTree>
    <p:extLst>
      <p:ext uri="{BB962C8B-B14F-4D97-AF65-F5344CB8AC3E}">
        <p14:creationId xmlns:p14="http://schemas.microsoft.com/office/powerpoint/2010/main" val="285322888"/>
      </p:ext>
    </p:extLst>
  </p:cSld>
  <p:clrMapOvr>
    <a:masterClrMapping/>
  </p:clrMapOvr>
  <p:extLst>
    <p:ext uri="{DCECCB84-F9BA-43D5-87BE-67443E8EF086}">
      <p15:sldGuideLst xmlns:p15="http://schemas.microsoft.com/office/powerpoint/2012/main">
        <p15:guide id="1" pos="651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lang grün">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C4777A-3060-476B-A7B8-E699B831E2B6}"/>
              </a:ext>
            </a:extLst>
          </p:cNvPr>
          <p:cNvSpPr>
            <a:spLocks noGrp="1"/>
          </p:cNvSpPr>
          <p:nvPr>
            <p:ph type="title" hasCustomPrompt="1"/>
          </p:nvPr>
        </p:nvSpPr>
        <p:spPr>
          <a:xfrm>
            <a:off x="381001" y="531813"/>
            <a:ext cx="7875000" cy="1069975"/>
          </a:xfrm>
        </p:spPr>
        <p:txBody>
          <a:bodyPr/>
          <a:lstStyle>
            <a:lvl1pPr>
              <a:defRPr>
                <a:solidFill>
                  <a:schemeClr val="bg1"/>
                </a:solidFill>
              </a:defRPr>
            </a:lvl1pPr>
          </a:lstStyle>
          <a:p>
            <a:r>
              <a:rPr lang="de-DE"/>
              <a:t>Agenda (Titel)</a:t>
            </a:r>
            <a:endParaRPr lang="de-CH"/>
          </a:p>
        </p:txBody>
      </p:sp>
      <p:sp>
        <p:nvSpPr>
          <p:cNvPr id="11" name="Textplatzhalter 10">
            <a:extLst>
              <a:ext uri="{FF2B5EF4-FFF2-40B4-BE49-F238E27FC236}">
                <a16:creationId xmlns:a16="http://schemas.microsoft.com/office/drawing/2014/main" id="{D1EF881F-3CE1-47B5-AA59-64076376B3AD}"/>
              </a:ext>
            </a:extLst>
          </p:cNvPr>
          <p:cNvSpPr>
            <a:spLocks noGrp="1"/>
          </p:cNvSpPr>
          <p:nvPr>
            <p:ph type="body" sz="quarter" idx="10" hasCustomPrompt="1"/>
          </p:nvPr>
        </p:nvSpPr>
        <p:spPr>
          <a:xfrm>
            <a:off x="762000" y="1989138"/>
            <a:ext cx="9575800" cy="4140200"/>
          </a:xfrm>
        </p:spPr>
        <p:txBody>
          <a:bodyPr numCol="2" spcCol="360000"/>
          <a:lstStyle>
            <a:lvl1pPr marL="457200" indent="-457200">
              <a:buFont typeface="+mj-lt"/>
              <a:buAutoNum type="arabicPeriod"/>
              <a:defRPr>
                <a:solidFill>
                  <a:schemeClr val="bg1"/>
                </a:solidFill>
              </a:defRPr>
            </a:lvl1pPr>
            <a:lvl2pPr marL="594900" indent="-342900">
              <a:buFont typeface="+mj-lt"/>
              <a:buAutoNum type="arabicPeriod"/>
              <a:defRPr>
                <a:solidFill>
                  <a:schemeClr val="bg1"/>
                </a:solidFill>
              </a:defRPr>
            </a:lvl2pPr>
            <a:lvl3pPr marL="846900" indent="-342900">
              <a:buFont typeface="+mj-lt"/>
              <a:buAutoNum type="arabicPeriod"/>
              <a:defRPr>
                <a:solidFill>
                  <a:schemeClr val="bg1"/>
                </a:solidFill>
              </a:defRPr>
            </a:lvl3pPr>
            <a:lvl4pPr marL="1098900" indent="-342900">
              <a:buFont typeface="+mj-lt"/>
              <a:buAutoNum type="arabicPeriod"/>
              <a:defRPr>
                <a:solidFill>
                  <a:schemeClr val="bg1"/>
                </a:solidFill>
              </a:defRPr>
            </a:lvl4pPr>
            <a:lvl5pPr marL="1350900" indent="-342900">
              <a:buFont typeface="+mj-lt"/>
              <a:buAutoNum type="arabicPeriod"/>
              <a:defRPr>
                <a:solidFill>
                  <a:schemeClr val="bg1"/>
                </a:solidFill>
              </a:defRPr>
            </a:lvl5pPr>
          </a:lstStyle>
          <a:p>
            <a:pPr lvl="0"/>
            <a:r>
              <a:rPr lang="de-DE"/>
              <a:t>Agenda lang – 2-spaltig</a:t>
            </a:r>
          </a:p>
        </p:txBody>
      </p:sp>
      <p:sp>
        <p:nvSpPr>
          <p:cNvPr id="12" name="Textfeld 11">
            <a:extLst>
              <a:ext uri="{FF2B5EF4-FFF2-40B4-BE49-F238E27FC236}">
                <a16:creationId xmlns:a16="http://schemas.microsoft.com/office/drawing/2014/main" id="{97D45F02-E539-4402-9826-EB531C2C2FCE}"/>
              </a:ext>
            </a:extLst>
          </p:cNvPr>
          <p:cNvSpPr txBox="1"/>
          <p:nvPr userDrawn="1"/>
        </p:nvSpPr>
        <p:spPr>
          <a:xfrm>
            <a:off x="-3084000" y="189000"/>
            <a:ext cx="2880000" cy="2585323"/>
          </a:xfrm>
          <a:prstGeom prst="rect">
            <a:avLst/>
          </a:prstGeom>
          <a:noFill/>
        </p:spPr>
        <p:txBody>
          <a:bodyPr wrap="square" lIns="0" tIns="0" rIns="0" bIns="0" rtlCol="0">
            <a:noAutofit/>
          </a:bodyPr>
          <a:lstStyle/>
          <a:p>
            <a:r>
              <a:rPr lang="de-DE"/>
              <a:t>Das Verzeichnis am Schluss integrieren. Ansicht – Gliederungsansicht, Titel markieren, in die Ansicht Normal wechseln auf der Folie einfügen. Die Titel werden automatisch in einem 2-spalten Layout dargestellt.</a:t>
            </a:r>
            <a:endParaRPr lang="de-CH"/>
          </a:p>
        </p:txBody>
      </p:sp>
      <p:pic>
        <p:nvPicPr>
          <p:cNvPr id="6" name="Grafik 5">
            <a:extLst>
              <a:ext uri="{FF2B5EF4-FFF2-40B4-BE49-F238E27FC236}">
                <a16:creationId xmlns:a16="http://schemas.microsoft.com/office/drawing/2014/main" id="{0CD52883-73F7-41E9-8EEA-D18B430F645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712336" y="300043"/>
            <a:ext cx="3120253" cy="896709"/>
          </a:xfrm>
          <a:prstGeom prst="rect">
            <a:avLst/>
          </a:prstGeom>
        </p:spPr>
      </p:pic>
    </p:spTree>
    <p:extLst>
      <p:ext uri="{BB962C8B-B14F-4D97-AF65-F5344CB8AC3E}">
        <p14:creationId xmlns:p14="http://schemas.microsoft.com/office/powerpoint/2010/main" val="1399462347"/>
      </p:ext>
    </p:extLst>
  </p:cSld>
  <p:clrMapOvr>
    <a:masterClrMapping/>
  </p:clrMapOvr>
  <p:extLst>
    <p:ext uri="{DCECCB84-F9BA-43D5-87BE-67443E8EF086}">
      <p15:sldGuideLst xmlns:p15="http://schemas.microsoft.com/office/powerpoint/2012/main">
        <p15:guide id="1" pos="651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Zwischentiitel gelb &quot;kann Icon eingefügt werden&quot;">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DEF020-18BC-4164-A704-FB135FCB6CE9}"/>
              </a:ext>
            </a:extLst>
          </p:cNvPr>
          <p:cNvSpPr>
            <a:spLocks noGrp="1"/>
          </p:cNvSpPr>
          <p:nvPr>
            <p:ph type="title" hasCustomPrompt="1"/>
          </p:nvPr>
        </p:nvSpPr>
        <p:spPr>
          <a:xfrm>
            <a:off x="399500" y="1423600"/>
            <a:ext cx="6776500" cy="1440000"/>
          </a:xfrm>
        </p:spPr>
        <p:txBody>
          <a:bodyPr anchor="t" anchorCtr="0"/>
          <a:lstStyle>
            <a:lvl1pPr>
              <a:lnSpc>
                <a:spcPts val="4200"/>
              </a:lnSpc>
              <a:defRPr sz="4000" b="1">
                <a:solidFill>
                  <a:schemeClr val="bg1"/>
                </a:solidFill>
                <a:latin typeface="+mj-lt"/>
              </a:defRPr>
            </a:lvl1pPr>
          </a:lstStyle>
          <a:p>
            <a:r>
              <a:rPr lang="de-DE"/>
              <a:t>Zwischentitel</a:t>
            </a:r>
            <a:endParaRPr lang="de-CH"/>
          </a:p>
        </p:txBody>
      </p:sp>
      <p:sp>
        <p:nvSpPr>
          <p:cNvPr id="16" name="Textfeld 15">
            <a:extLst>
              <a:ext uri="{FF2B5EF4-FFF2-40B4-BE49-F238E27FC236}">
                <a16:creationId xmlns:a16="http://schemas.microsoft.com/office/drawing/2014/main" id="{A5129D68-ED0E-46C3-A309-8AEBB085DD8D}"/>
              </a:ext>
            </a:extLst>
          </p:cNvPr>
          <p:cNvSpPr txBox="1"/>
          <p:nvPr userDrawn="1"/>
        </p:nvSpPr>
        <p:spPr>
          <a:xfrm>
            <a:off x="-3084000" y="189000"/>
            <a:ext cx="2880000" cy="1200329"/>
          </a:xfrm>
          <a:prstGeom prst="rect">
            <a:avLst/>
          </a:prstGeom>
          <a:noFill/>
        </p:spPr>
        <p:txBody>
          <a:bodyPr wrap="square" lIns="0" tIns="0" rIns="0" bIns="0" rtlCol="0">
            <a:noAutofit/>
          </a:bodyPr>
          <a:lstStyle/>
          <a:p>
            <a:r>
              <a:rPr lang="de-DE"/>
              <a:t>Wenn gewünscht, kann ein Sporticon unter folgendem Link integriert werden:</a:t>
            </a:r>
          </a:p>
          <a:p>
            <a:endParaRPr lang="de-CH"/>
          </a:p>
        </p:txBody>
      </p:sp>
      <p:sp>
        <p:nvSpPr>
          <p:cNvPr id="5" name="Bildplatzhalter 4">
            <a:extLst>
              <a:ext uri="{FF2B5EF4-FFF2-40B4-BE49-F238E27FC236}">
                <a16:creationId xmlns:a16="http://schemas.microsoft.com/office/drawing/2014/main" id="{6B87A3D0-5F90-4F54-9A0D-610E904BC96D}"/>
              </a:ext>
            </a:extLst>
          </p:cNvPr>
          <p:cNvSpPr>
            <a:spLocks noGrp="1"/>
          </p:cNvSpPr>
          <p:nvPr>
            <p:ph type="pic" sz="quarter" idx="12" hasCustomPrompt="1"/>
          </p:nvPr>
        </p:nvSpPr>
        <p:spPr>
          <a:xfrm>
            <a:off x="6096000" y="1474788"/>
            <a:ext cx="5334000" cy="4833937"/>
          </a:xfrm>
        </p:spPr>
        <p:txBody>
          <a:bodyPr/>
          <a:lstStyle>
            <a:lvl1pPr marL="0" indent="0">
              <a:buNone/>
              <a:defRPr>
                <a:solidFill>
                  <a:schemeClr val="bg1"/>
                </a:solidFill>
              </a:defRPr>
            </a:lvl1pPr>
          </a:lstStyle>
          <a:p>
            <a:r>
              <a:rPr lang="de-CH"/>
              <a:t>Icon über Symbol einfügen</a:t>
            </a:r>
          </a:p>
        </p:txBody>
      </p:sp>
    </p:spTree>
    <p:extLst>
      <p:ext uri="{BB962C8B-B14F-4D97-AF65-F5344CB8AC3E}">
        <p14:creationId xmlns:p14="http://schemas.microsoft.com/office/powerpoint/2010/main" val="1489528306"/>
      </p:ext>
    </p:extLst>
  </p:cSld>
  <p:clrMapOvr>
    <a:masterClrMapping/>
  </p:clrMapOvr>
  <p:extLst>
    <p:ext uri="{DCECCB84-F9BA-43D5-87BE-67443E8EF086}">
      <p15:sldGuideLst xmlns:p15="http://schemas.microsoft.com/office/powerpoint/2012/main">
        <p15:guide id="1" orient="horz" pos="397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Zwischentitel rot &quot;kann Icon eingefügt werden&quot;">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DEF020-18BC-4164-A704-FB135FCB6CE9}"/>
              </a:ext>
            </a:extLst>
          </p:cNvPr>
          <p:cNvSpPr>
            <a:spLocks noGrp="1"/>
          </p:cNvSpPr>
          <p:nvPr>
            <p:ph type="title" hasCustomPrompt="1"/>
          </p:nvPr>
        </p:nvSpPr>
        <p:spPr>
          <a:xfrm>
            <a:off x="399499" y="1423600"/>
            <a:ext cx="6768000" cy="1440000"/>
          </a:xfrm>
        </p:spPr>
        <p:txBody>
          <a:bodyPr anchor="t" anchorCtr="0"/>
          <a:lstStyle>
            <a:lvl1pPr>
              <a:lnSpc>
                <a:spcPts val="4200"/>
              </a:lnSpc>
              <a:defRPr sz="4000" b="1">
                <a:solidFill>
                  <a:schemeClr val="bg1"/>
                </a:solidFill>
                <a:latin typeface="+mj-lt"/>
              </a:defRPr>
            </a:lvl1pPr>
          </a:lstStyle>
          <a:p>
            <a:r>
              <a:rPr lang="de-DE"/>
              <a:t>Zwischentitel</a:t>
            </a:r>
            <a:endParaRPr lang="de-CH"/>
          </a:p>
        </p:txBody>
      </p:sp>
      <p:sp>
        <p:nvSpPr>
          <p:cNvPr id="16" name="Textfeld 15">
            <a:extLst>
              <a:ext uri="{FF2B5EF4-FFF2-40B4-BE49-F238E27FC236}">
                <a16:creationId xmlns:a16="http://schemas.microsoft.com/office/drawing/2014/main" id="{A5129D68-ED0E-46C3-A309-8AEBB085DD8D}"/>
              </a:ext>
            </a:extLst>
          </p:cNvPr>
          <p:cNvSpPr txBox="1"/>
          <p:nvPr userDrawn="1"/>
        </p:nvSpPr>
        <p:spPr>
          <a:xfrm>
            <a:off x="-3084000" y="189000"/>
            <a:ext cx="2880000" cy="1200329"/>
          </a:xfrm>
          <a:prstGeom prst="rect">
            <a:avLst/>
          </a:prstGeom>
          <a:noFill/>
        </p:spPr>
        <p:txBody>
          <a:bodyPr wrap="square" lIns="0" tIns="0" rIns="0" bIns="0" rtlCol="0">
            <a:noAutofit/>
          </a:bodyPr>
          <a:lstStyle/>
          <a:p>
            <a:r>
              <a:rPr lang="de-DE"/>
              <a:t>Wenn gewünscht, kann ein Sporticon unter folgendem Link integriert werden:</a:t>
            </a:r>
          </a:p>
          <a:p>
            <a:endParaRPr lang="de-CH"/>
          </a:p>
        </p:txBody>
      </p:sp>
      <p:sp>
        <p:nvSpPr>
          <p:cNvPr id="6" name="Bildplatzhalter 4">
            <a:extLst>
              <a:ext uri="{FF2B5EF4-FFF2-40B4-BE49-F238E27FC236}">
                <a16:creationId xmlns:a16="http://schemas.microsoft.com/office/drawing/2014/main" id="{9AD02E80-9FA6-4A71-BE06-238E0A2EC8CD}"/>
              </a:ext>
            </a:extLst>
          </p:cNvPr>
          <p:cNvSpPr>
            <a:spLocks noGrp="1"/>
          </p:cNvSpPr>
          <p:nvPr>
            <p:ph type="pic" sz="quarter" idx="12" hasCustomPrompt="1"/>
          </p:nvPr>
        </p:nvSpPr>
        <p:spPr>
          <a:xfrm>
            <a:off x="6096000" y="1474788"/>
            <a:ext cx="5334000" cy="4833937"/>
          </a:xfrm>
        </p:spPr>
        <p:txBody>
          <a:bodyPr/>
          <a:lstStyle>
            <a:lvl1pPr marL="0" indent="0">
              <a:buNone/>
              <a:defRPr>
                <a:solidFill>
                  <a:schemeClr val="bg1"/>
                </a:solidFill>
              </a:defRPr>
            </a:lvl1pPr>
          </a:lstStyle>
          <a:p>
            <a:r>
              <a:rPr lang="de-CH"/>
              <a:t>Icon über Symbol einfügen</a:t>
            </a:r>
          </a:p>
        </p:txBody>
      </p:sp>
      <p:pic>
        <p:nvPicPr>
          <p:cNvPr id="8" name="Grafik 7">
            <a:extLst>
              <a:ext uri="{FF2B5EF4-FFF2-40B4-BE49-F238E27FC236}">
                <a16:creationId xmlns:a16="http://schemas.microsoft.com/office/drawing/2014/main" id="{B5B72408-071B-48F3-AF1F-90D26D5F1A1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712336" y="300043"/>
            <a:ext cx="3120253" cy="896709"/>
          </a:xfrm>
          <a:prstGeom prst="rect">
            <a:avLst/>
          </a:prstGeom>
        </p:spPr>
      </p:pic>
    </p:spTree>
    <p:extLst>
      <p:ext uri="{BB962C8B-B14F-4D97-AF65-F5344CB8AC3E}">
        <p14:creationId xmlns:p14="http://schemas.microsoft.com/office/powerpoint/2010/main" val="772148716"/>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Zwischentitel blau &quot;kann Icon eingefügt werden&quot;">
    <p:bg>
      <p:bgPr>
        <a:solidFill>
          <a:schemeClr val="accent3"/>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DEF020-18BC-4164-A704-FB135FCB6CE9}"/>
              </a:ext>
            </a:extLst>
          </p:cNvPr>
          <p:cNvSpPr>
            <a:spLocks noGrp="1"/>
          </p:cNvSpPr>
          <p:nvPr>
            <p:ph type="title" hasCustomPrompt="1"/>
          </p:nvPr>
        </p:nvSpPr>
        <p:spPr>
          <a:xfrm>
            <a:off x="399499" y="1423600"/>
            <a:ext cx="6768000" cy="1440000"/>
          </a:xfrm>
        </p:spPr>
        <p:txBody>
          <a:bodyPr anchor="t" anchorCtr="0"/>
          <a:lstStyle>
            <a:lvl1pPr>
              <a:lnSpc>
                <a:spcPts val="4200"/>
              </a:lnSpc>
              <a:defRPr sz="4000" b="1">
                <a:solidFill>
                  <a:schemeClr val="bg1"/>
                </a:solidFill>
                <a:latin typeface="+mj-lt"/>
              </a:defRPr>
            </a:lvl1pPr>
          </a:lstStyle>
          <a:p>
            <a:r>
              <a:rPr lang="de-DE"/>
              <a:t>Zwischentitel</a:t>
            </a:r>
            <a:endParaRPr lang="de-CH"/>
          </a:p>
        </p:txBody>
      </p:sp>
      <p:sp>
        <p:nvSpPr>
          <p:cNvPr id="16" name="Textfeld 15">
            <a:extLst>
              <a:ext uri="{FF2B5EF4-FFF2-40B4-BE49-F238E27FC236}">
                <a16:creationId xmlns:a16="http://schemas.microsoft.com/office/drawing/2014/main" id="{A5129D68-ED0E-46C3-A309-8AEBB085DD8D}"/>
              </a:ext>
            </a:extLst>
          </p:cNvPr>
          <p:cNvSpPr txBox="1"/>
          <p:nvPr userDrawn="1"/>
        </p:nvSpPr>
        <p:spPr>
          <a:xfrm>
            <a:off x="-3084000" y="189000"/>
            <a:ext cx="2880000" cy="1200329"/>
          </a:xfrm>
          <a:prstGeom prst="rect">
            <a:avLst/>
          </a:prstGeom>
          <a:noFill/>
        </p:spPr>
        <p:txBody>
          <a:bodyPr wrap="square" lIns="0" tIns="0" rIns="0" bIns="0" rtlCol="0">
            <a:noAutofit/>
          </a:bodyPr>
          <a:lstStyle/>
          <a:p>
            <a:r>
              <a:rPr lang="de-DE"/>
              <a:t>Wenn gewünscht, kann ein Sporticon unter folgendem Link integriert werden:</a:t>
            </a:r>
          </a:p>
          <a:p>
            <a:endParaRPr lang="de-CH"/>
          </a:p>
        </p:txBody>
      </p:sp>
      <p:sp>
        <p:nvSpPr>
          <p:cNvPr id="6" name="Bildplatzhalter 4">
            <a:extLst>
              <a:ext uri="{FF2B5EF4-FFF2-40B4-BE49-F238E27FC236}">
                <a16:creationId xmlns:a16="http://schemas.microsoft.com/office/drawing/2014/main" id="{A3BC6BEC-3725-4BF3-8D4C-DE01153C3D67}"/>
              </a:ext>
            </a:extLst>
          </p:cNvPr>
          <p:cNvSpPr>
            <a:spLocks noGrp="1"/>
          </p:cNvSpPr>
          <p:nvPr>
            <p:ph type="pic" sz="quarter" idx="12" hasCustomPrompt="1"/>
          </p:nvPr>
        </p:nvSpPr>
        <p:spPr>
          <a:xfrm>
            <a:off x="6102350" y="1474788"/>
            <a:ext cx="5334000" cy="4833937"/>
          </a:xfrm>
        </p:spPr>
        <p:txBody>
          <a:bodyPr/>
          <a:lstStyle>
            <a:lvl1pPr marL="0" indent="0">
              <a:buNone/>
              <a:defRPr>
                <a:solidFill>
                  <a:schemeClr val="bg1"/>
                </a:solidFill>
              </a:defRPr>
            </a:lvl1pPr>
          </a:lstStyle>
          <a:p>
            <a:r>
              <a:rPr lang="de-CH"/>
              <a:t>Icon über Symbol einfügen</a:t>
            </a:r>
          </a:p>
        </p:txBody>
      </p:sp>
      <p:pic>
        <p:nvPicPr>
          <p:cNvPr id="8" name="Grafik 7">
            <a:extLst>
              <a:ext uri="{FF2B5EF4-FFF2-40B4-BE49-F238E27FC236}">
                <a16:creationId xmlns:a16="http://schemas.microsoft.com/office/drawing/2014/main" id="{F90086AB-B508-42C6-98F1-B99411A48C7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712336" y="300043"/>
            <a:ext cx="3120253" cy="896709"/>
          </a:xfrm>
          <a:prstGeom prst="rect">
            <a:avLst/>
          </a:prstGeom>
        </p:spPr>
      </p:pic>
    </p:spTree>
    <p:extLst>
      <p:ext uri="{BB962C8B-B14F-4D97-AF65-F5344CB8AC3E}">
        <p14:creationId xmlns:p14="http://schemas.microsoft.com/office/powerpoint/2010/main" val="4221636689"/>
      </p:ext>
    </p:extLst>
  </p:cSld>
  <p:clrMapOvr>
    <a:masterClrMapping/>
  </p:clrMapOvr>
  <p:extLst>
    <p:ext uri="{DCECCB84-F9BA-43D5-87BE-67443E8EF086}">
      <p15:sldGuideLst xmlns:p15="http://schemas.microsoft.com/office/powerpoint/2012/main">
        <p15:guide id="1" orient="horz" pos="397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Zwischentitel grün &quot;kann Icon eingefügt werden&quot;">
    <p:bg>
      <p:bgPr>
        <a:solidFill>
          <a:srgbClr val="00A65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DEF020-18BC-4164-A704-FB135FCB6CE9}"/>
              </a:ext>
            </a:extLst>
          </p:cNvPr>
          <p:cNvSpPr>
            <a:spLocks noGrp="1"/>
          </p:cNvSpPr>
          <p:nvPr>
            <p:ph type="title" hasCustomPrompt="1"/>
          </p:nvPr>
        </p:nvSpPr>
        <p:spPr>
          <a:xfrm>
            <a:off x="399499" y="1423600"/>
            <a:ext cx="6768000" cy="1440000"/>
          </a:xfrm>
        </p:spPr>
        <p:txBody>
          <a:bodyPr anchor="t" anchorCtr="0"/>
          <a:lstStyle>
            <a:lvl1pPr>
              <a:lnSpc>
                <a:spcPts val="4200"/>
              </a:lnSpc>
              <a:defRPr sz="4000" b="1">
                <a:solidFill>
                  <a:schemeClr val="bg1"/>
                </a:solidFill>
                <a:latin typeface="+mj-lt"/>
              </a:defRPr>
            </a:lvl1pPr>
          </a:lstStyle>
          <a:p>
            <a:r>
              <a:rPr lang="de-DE"/>
              <a:t>Zwischentitel</a:t>
            </a:r>
            <a:endParaRPr lang="de-CH"/>
          </a:p>
        </p:txBody>
      </p:sp>
      <p:sp>
        <p:nvSpPr>
          <p:cNvPr id="16" name="Textfeld 15">
            <a:extLst>
              <a:ext uri="{FF2B5EF4-FFF2-40B4-BE49-F238E27FC236}">
                <a16:creationId xmlns:a16="http://schemas.microsoft.com/office/drawing/2014/main" id="{A5129D68-ED0E-46C3-A309-8AEBB085DD8D}"/>
              </a:ext>
            </a:extLst>
          </p:cNvPr>
          <p:cNvSpPr txBox="1"/>
          <p:nvPr userDrawn="1"/>
        </p:nvSpPr>
        <p:spPr>
          <a:xfrm>
            <a:off x="-3084000" y="189000"/>
            <a:ext cx="2880000" cy="1200329"/>
          </a:xfrm>
          <a:prstGeom prst="rect">
            <a:avLst/>
          </a:prstGeom>
          <a:noFill/>
        </p:spPr>
        <p:txBody>
          <a:bodyPr wrap="square" lIns="0" tIns="0" rIns="0" bIns="0" rtlCol="0">
            <a:noAutofit/>
          </a:bodyPr>
          <a:lstStyle/>
          <a:p>
            <a:r>
              <a:rPr lang="de-DE"/>
              <a:t>Wenn gewünscht, kann ein Sporticon unter folgendem Link integriert werden:</a:t>
            </a:r>
          </a:p>
          <a:p>
            <a:endParaRPr lang="de-CH"/>
          </a:p>
        </p:txBody>
      </p:sp>
      <p:sp>
        <p:nvSpPr>
          <p:cNvPr id="6" name="Bildplatzhalter 4">
            <a:extLst>
              <a:ext uri="{FF2B5EF4-FFF2-40B4-BE49-F238E27FC236}">
                <a16:creationId xmlns:a16="http://schemas.microsoft.com/office/drawing/2014/main" id="{E9EBEBCC-B5A7-435D-B71E-FD705962DD25}"/>
              </a:ext>
            </a:extLst>
          </p:cNvPr>
          <p:cNvSpPr>
            <a:spLocks noGrp="1"/>
          </p:cNvSpPr>
          <p:nvPr>
            <p:ph type="pic" sz="quarter" idx="12" hasCustomPrompt="1"/>
          </p:nvPr>
        </p:nvSpPr>
        <p:spPr>
          <a:xfrm>
            <a:off x="6096000" y="1474788"/>
            <a:ext cx="5334000" cy="4833937"/>
          </a:xfrm>
        </p:spPr>
        <p:txBody>
          <a:bodyPr/>
          <a:lstStyle>
            <a:lvl1pPr marL="0" indent="0">
              <a:buNone/>
              <a:defRPr>
                <a:solidFill>
                  <a:schemeClr val="bg1"/>
                </a:solidFill>
              </a:defRPr>
            </a:lvl1pPr>
          </a:lstStyle>
          <a:p>
            <a:r>
              <a:rPr lang="de-CH"/>
              <a:t>Icon über Symbol einfügen</a:t>
            </a:r>
          </a:p>
        </p:txBody>
      </p:sp>
      <p:pic>
        <p:nvPicPr>
          <p:cNvPr id="8" name="Grafik 7">
            <a:extLst>
              <a:ext uri="{FF2B5EF4-FFF2-40B4-BE49-F238E27FC236}">
                <a16:creationId xmlns:a16="http://schemas.microsoft.com/office/drawing/2014/main" id="{61BB965B-0F14-4A95-9905-7E957F69643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712336" y="300043"/>
            <a:ext cx="3120253" cy="896709"/>
          </a:xfrm>
          <a:prstGeom prst="rect">
            <a:avLst/>
          </a:prstGeom>
        </p:spPr>
      </p:pic>
    </p:spTree>
    <p:extLst>
      <p:ext uri="{BB962C8B-B14F-4D97-AF65-F5344CB8AC3E}">
        <p14:creationId xmlns:p14="http://schemas.microsoft.com/office/powerpoint/2010/main" val="4078299305"/>
      </p:ext>
    </p:extLst>
  </p:cSld>
  <p:clrMapOvr>
    <a:masterClrMapping/>
  </p:clrMapOvr>
  <p:extLst>
    <p:ext uri="{DCECCB84-F9BA-43D5-87BE-67443E8EF086}">
      <p15:sldGuideLst xmlns:p15="http://schemas.microsoft.com/office/powerpoint/2012/main">
        <p15:guide id="1" orient="horz" pos="397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Texttitel und Text">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93AAE8A0-FC53-4B2B-853F-B51726C4183E}"/>
              </a:ext>
            </a:extLst>
          </p:cNvPr>
          <p:cNvSpPr>
            <a:spLocks noGrp="1"/>
          </p:cNvSpPr>
          <p:nvPr>
            <p:ph type="body" sz="quarter" idx="11" hasCustomPrompt="1"/>
          </p:nvPr>
        </p:nvSpPr>
        <p:spPr>
          <a:xfrm>
            <a:off x="762002" y="1989138"/>
            <a:ext cx="9144000" cy="359862"/>
          </a:xfrm>
        </p:spPr>
        <p:txBody>
          <a:bodyPr/>
          <a:lstStyle>
            <a:lvl1pPr marL="0" indent="0">
              <a:buNone/>
              <a:defRPr b="1">
                <a:latin typeface="+mj-lt"/>
              </a:defRPr>
            </a:lvl1pPr>
            <a:lvl2pPr marL="252000" indent="0">
              <a:buNone/>
              <a:defRPr/>
            </a:lvl2pPr>
          </a:lstStyle>
          <a:p>
            <a:pPr lvl="0"/>
            <a:r>
              <a:rPr lang="de-DE"/>
              <a:t>Texttitel eingeben</a:t>
            </a:r>
          </a:p>
        </p:txBody>
      </p:sp>
      <p:sp>
        <p:nvSpPr>
          <p:cNvPr id="9" name="Textplatzhalter 8">
            <a:extLst>
              <a:ext uri="{FF2B5EF4-FFF2-40B4-BE49-F238E27FC236}">
                <a16:creationId xmlns:a16="http://schemas.microsoft.com/office/drawing/2014/main" id="{1198A0E5-5B62-4576-8743-AE99BEF2183C}"/>
              </a:ext>
            </a:extLst>
          </p:cNvPr>
          <p:cNvSpPr>
            <a:spLocks noGrp="1"/>
          </p:cNvSpPr>
          <p:nvPr>
            <p:ph type="body" sz="quarter" idx="12" hasCustomPrompt="1"/>
          </p:nvPr>
        </p:nvSpPr>
        <p:spPr>
          <a:xfrm>
            <a:off x="762001" y="2425700"/>
            <a:ext cx="9144000" cy="3703638"/>
          </a:xfrm>
        </p:spPr>
        <p:txBody>
          <a:bodyPr/>
          <a:lstStyle>
            <a:lvl1pPr marL="0" indent="0">
              <a:buNone/>
              <a:defRPr/>
            </a:lvl1pPr>
            <a:lvl2pPr marL="252000" indent="0">
              <a:buNone/>
              <a:defRPr/>
            </a:lvl2pPr>
          </a:lstStyle>
          <a:p>
            <a:pPr lvl="0"/>
            <a:r>
              <a:rPr lang="de-DE"/>
              <a:t>Text eingeben</a:t>
            </a:r>
          </a:p>
        </p:txBody>
      </p:sp>
      <p:sp>
        <p:nvSpPr>
          <p:cNvPr id="10" name="Textfeld 9">
            <a:extLst>
              <a:ext uri="{FF2B5EF4-FFF2-40B4-BE49-F238E27FC236}">
                <a16:creationId xmlns:a16="http://schemas.microsoft.com/office/drawing/2014/main" id="{D241F8B5-A0BD-4197-A832-5CE1AA5CCDB2}"/>
              </a:ext>
            </a:extLst>
          </p:cNvPr>
          <p:cNvSpPr txBox="1"/>
          <p:nvPr userDrawn="1"/>
        </p:nvSpPr>
        <p:spPr>
          <a:xfrm>
            <a:off x="-4164000" y="189000"/>
            <a:ext cx="3960000" cy="2160000"/>
          </a:xfrm>
          <a:prstGeom prst="rect">
            <a:avLst/>
          </a:prstGeom>
          <a:noFill/>
        </p:spPr>
        <p:txBody>
          <a:bodyPr wrap="square" lIns="0" tIns="0" rIns="0" bIns="0" rtlCol="0">
            <a:noAutofit/>
          </a:bodyPr>
          <a:lstStyle/>
          <a:p>
            <a:pPr marL="342900" indent="-342900">
              <a:buFont typeface="+mj-lt"/>
              <a:buAutoNum type="arabicPeriod"/>
            </a:pPr>
            <a:r>
              <a:rPr lang="de-DE"/>
              <a:t>Im Register Ansicht – Führungslinien aktivieren.</a:t>
            </a:r>
          </a:p>
          <a:p>
            <a:pPr marL="342900" indent="-342900">
              <a:buFont typeface="+mj-lt"/>
              <a:buAutoNum type="arabicPeriod"/>
            </a:pPr>
            <a:r>
              <a:rPr lang="de-DE"/>
              <a:t>Neue Folie – Register Start – </a:t>
            </a:r>
            <a:r>
              <a:rPr lang="de-DE" b="1"/>
              <a:t>„Neue Folie“</a:t>
            </a:r>
          </a:p>
          <a:p>
            <a:pPr marL="342900" indent="-342900">
              <a:buFont typeface="+mj-lt"/>
              <a:buAutoNum type="arabicPeriod"/>
            </a:pPr>
            <a:r>
              <a:rPr lang="de-DE"/>
              <a:t>Zwischenfolien entsprechende Farbe wählen und wenn gewünscht, Sporticon einfügen</a:t>
            </a:r>
            <a:endParaRPr lang="de-CH"/>
          </a:p>
        </p:txBody>
      </p:sp>
      <p:sp>
        <p:nvSpPr>
          <p:cNvPr id="11" name="Textfeld 10">
            <a:extLst>
              <a:ext uri="{FF2B5EF4-FFF2-40B4-BE49-F238E27FC236}">
                <a16:creationId xmlns:a16="http://schemas.microsoft.com/office/drawing/2014/main" id="{78B108C6-CBB2-40DB-9B46-6184FEDDEB3C}"/>
              </a:ext>
            </a:extLst>
          </p:cNvPr>
          <p:cNvSpPr txBox="1"/>
          <p:nvPr userDrawn="1"/>
        </p:nvSpPr>
        <p:spPr>
          <a:xfrm>
            <a:off x="-4164000" y="2979000"/>
            <a:ext cx="3623404" cy="900000"/>
          </a:xfrm>
          <a:prstGeom prst="rect">
            <a:avLst/>
          </a:prstGeom>
          <a:noFill/>
        </p:spPr>
        <p:txBody>
          <a:bodyPr wrap="square" lIns="0" tIns="0" rIns="0" bIns="0" rtlCol="0">
            <a:noAutofit/>
          </a:bodyPr>
          <a:lstStyle/>
          <a:p>
            <a:pPr marL="0" indent="0">
              <a:buFont typeface="+mj-lt"/>
              <a:buNone/>
            </a:pPr>
            <a:r>
              <a:rPr lang="de-DE"/>
              <a:t>Nur Designfarben verwenden (nicht Standard-Farben von Microsoft)</a:t>
            </a:r>
            <a:endParaRPr lang="de-CH"/>
          </a:p>
        </p:txBody>
      </p:sp>
      <p:sp>
        <p:nvSpPr>
          <p:cNvPr id="14" name="Titel 13">
            <a:extLst>
              <a:ext uri="{FF2B5EF4-FFF2-40B4-BE49-F238E27FC236}">
                <a16:creationId xmlns:a16="http://schemas.microsoft.com/office/drawing/2014/main" id="{4CD48F12-F768-4773-B1DB-795A25E0E171}"/>
              </a:ext>
            </a:extLst>
          </p:cNvPr>
          <p:cNvSpPr>
            <a:spLocks noGrp="1"/>
          </p:cNvSpPr>
          <p:nvPr>
            <p:ph type="title" hasCustomPrompt="1"/>
          </p:nvPr>
        </p:nvSpPr>
        <p:spPr/>
        <p:txBody>
          <a:bodyPr/>
          <a:lstStyle>
            <a:lvl1pPr>
              <a:defRPr/>
            </a:lvl1pPr>
          </a:lstStyle>
          <a:p>
            <a:r>
              <a:rPr lang="de-DE"/>
              <a:t>Titel eingeben</a:t>
            </a:r>
            <a:endParaRPr lang="de-CH"/>
          </a:p>
        </p:txBody>
      </p:sp>
      <p:pic>
        <p:nvPicPr>
          <p:cNvPr id="2" name="Grafik 1">
            <a:extLst>
              <a:ext uri="{FF2B5EF4-FFF2-40B4-BE49-F238E27FC236}">
                <a16:creationId xmlns:a16="http://schemas.microsoft.com/office/drawing/2014/main" id="{C1B49D4B-89CA-4A62-8C28-BA3FD796ADAE}"/>
              </a:ext>
            </a:extLst>
          </p:cNvPr>
          <p:cNvPicPr>
            <a:picLocks noChangeAspect="1"/>
          </p:cNvPicPr>
          <p:nvPr userDrawn="1"/>
        </p:nvPicPr>
        <p:blipFill>
          <a:blip r:embed="rId2"/>
          <a:stretch>
            <a:fillRect/>
          </a:stretch>
        </p:blipFill>
        <p:spPr>
          <a:xfrm>
            <a:off x="-4136400" y="2161288"/>
            <a:ext cx="2700000" cy="702312"/>
          </a:xfrm>
          <a:prstGeom prst="rect">
            <a:avLst/>
          </a:prstGeom>
        </p:spPr>
      </p:pic>
      <p:sp>
        <p:nvSpPr>
          <p:cNvPr id="3" name="Foliennummernplatzhalter 2">
            <a:extLst>
              <a:ext uri="{FF2B5EF4-FFF2-40B4-BE49-F238E27FC236}">
                <a16:creationId xmlns:a16="http://schemas.microsoft.com/office/drawing/2014/main" id="{FA9BEB67-C90E-4830-BC68-4E42EA5AE2C4}"/>
              </a:ext>
            </a:extLst>
          </p:cNvPr>
          <p:cNvSpPr>
            <a:spLocks noGrp="1"/>
          </p:cNvSpPr>
          <p:nvPr>
            <p:ph type="sldNum" sz="quarter" idx="13"/>
          </p:nvPr>
        </p:nvSpPr>
        <p:spPr/>
        <p:txBody>
          <a:bodyPr/>
          <a:lstStyle/>
          <a:p>
            <a:fld id="{19DB77B4-3C54-46CA-975D-F6A6D2A6B962}" type="slidenum">
              <a:rPr lang="de-CH" smtClean="0"/>
              <a:pPr/>
              <a:t>‹Nr.›</a:t>
            </a:fld>
            <a:endParaRPr lang="de-CH"/>
          </a:p>
        </p:txBody>
      </p:sp>
      <p:sp>
        <p:nvSpPr>
          <p:cNvPr id="16" name="Textplatzhalter 15">
            <a:extLst>
              <a:ext uri="{FF2B5EF4-FFF2-40B4-BE49-F238E27FC236}">
                <a16:creationId xmlns:a16="http://schemas.microsoft.com/office/drawing/2014/main" id="{B7E10754-738F-4A51-B493-659D66B26561}"/>
              </a:ext>
            </a:extLst>
          </p:cNvPr>
          <p:cNvSpPr>
            <a:spLocks noGrp="1"/>
          </p:cNvSpPr>
          <p:nvPr>
            <p:ph type="body" sz="quarter" idx="14" hasCustomPrompt="1"/>
          </p:nvPr>
        </p:nvSpPr>
        <p:spPr>
          <a:xfrm>
            <a:off x="7760457" y="6617595"/>
            <a:ext cx="3600450" cy="179300"/>
          </a:xfrm>
        </p:spPr>
        <p:txBody>
          <a:bodyPr/>
          <a:lstStyle>
            <a:lvl1pPr marL="0" indent="0" algn="r">
              <a:lnSpc>
                <a:spcPct val="100000"/>
              </a:lnSpc>
              <a:spcBef>
                <a:spcPts val="0"/>
              </a:spcBef>
              <a:buNone/>
              <a:defRPr sz="900"/>
            </a:lvl1pPr>
          </a:lstStyle>
          <a:p>
            <a:pPr lvl="0"/>
            <a:r>
              <a:rPr lang="de-DE"/>
              <a:t>Bild oder Textquelle eingeben</a:t>
            </a:r>
          </a:p>
        </p:txBody>
      </p:sp>
      <p:pic>
        <p:nvPicPr>
          <p:cNvPr id="12" name="Grafik 11">
            <a:extLst>
              <a:ext uri="{FF2B5EF4-FFF2-40B4-BE49-F238E27FC236}">
                <a16:creationId xmlns:a16="http://schemas.microsoft.com/office/drawing/2014/main" id="{B1C8E06F-34BF-487F-B7AA-F9E5FC1C0E3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887753" y="280307"/>
            <a:ext cx="2598097" cy="896709"/>
          </a:xfrm>
          <a:prstGeom prst="rect">
            <a:avLst/>
          </a:prstGeom>
        </p:spPr>
      </p:pic>
      <p:pic>
        <p:nvPicPr>
          <p:cNvPr id="20" name="Grafik 19">
            <a:extLst>
              <a:ext uri="{FF2B5EF4-FFF2-40B4-BE49-F238E27FC236}">
                <a16:creationId xmlns:a16="http://schemas.microsoft.com/office/drawing/2014/main" id="{51E99394-1B29-4A10-8DE1-AAA7A4DBD70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2253933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el, Texttitel und Text">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93AAE8A0-FC53-4B2B-853F-B51726C4183E}"/>
              </a:ext>
            </a:extLst>
          </p:cNvPr>
          <p:cNvSpPr>
            <a:spLocks noGrp="1"/>
          </p:cNvSpPr>
          <p:nvPr>
            <p:ph type="body" sz="quarter" idx="11" hasCustomPrompt="1"/>
          </p:nvPr>
        </p:nvSpPr>
        <p:spPr>
          <a:xfrm>
            <a:off x="762002" y="1989138"/>
            <a:ext cx="9144000" cy="359862"/>
          </a:xfrm>
        </p:spPr>
        <p:txBody>
          <a:bodyPr/>
          <a:lstStyle>
            <a:lvl1pPr marL="0" indent="0">
              <a:buNone/>
              <a:defRPr b="1">
                <a:latin typeface="+mj-lt"/>
              </a:defRPr>
            </a:lvl1pPr>
            <a:lvl2pPr marL="252000" indent="0">
              <a:buNone/>
              <a:defRPr/>
            </a:lvl2pPr>
          </a:lstStyle>
          <a:p>
            <a:pPr lvl="0"/>
            <a:r>
              <a:rPr lang="de-DE"/>
              <a:t>Texttitel eingeben</a:t>
            </a:r>
          </a:p>
        </p:txBody>
      </p:sp>
      <p:sp>
        <p:nvSpPr>
          <p:cNvPr id="9" name="Textplatzhalter 8">
            <a:extLst>
              <a:ext uri="{FF2B5EF4-FFF2-40B4-BE49-F238E27FC236}">
                <a16:creationId xmlns:a16="http://schemas.microsoft.com/office/drawing/2014/main" id="{1198A0E5-5B62-4576-8743-AE99BEF2183C}"/>
              </a:ext>
            </a:extLst>
          </p:cNvPr>
          <p:cNvSpPr>
            <a:spLocks noGrp="1"/>
          </p:cNvSpPr>
          <p:nvPr>
            <p:ph type="body" sz="quarter" idx="12" hasCustomPrompt="1"/>
          </p:nvPr>
        </p:nvSpPr>
        <p:spPr>
          <a:xfrm>
            <a:off x="762001" y="2425700"/>
            <a:ext cx="9144000" cy="3703638"/>
          </a:xfrm>
        </p:spPr>
        <p:txBody>
          <a:bodyPr/>
          <a:lstStyle>
            <a:lvl1pPr marL="0" indent="0">
              <a:buNone/>
              <a:defRPr/>
            </a:lvl1pPr>
            <a:lvl2pPr marL="252000" indent="0">
              <a:buNone/>
              <a:defRPr/>
            </a:lvl2pPr>
          </a:lstStyle>
          <a:p>
            <a:pPr lvl="0"/>
            <a:r>
              <a:rPr lang="de-DE"/>
              <a:t>Text eingeben</a:t>
            </a:r>
          </a:p>
        </p:txBody>
      </p:sp>
      <p:sp>
        <p:nvSpPr>
          <p:cNvPr id="10" name="Textfeld 9">
            <a:extLst>
              <a:ext uri="{FF2B5EF4-FFF2-40B4-BE49-F238E27FC236}">
                <a16:creationId xmlns:a16="http://schemas.microsoft.com/office/drawing/2014/main" id="{D241F8B5-A0BD-4197-A832-5CE1AA5CCDB2}"/>
              </a:ext>
            </a:extLst>
          </p:cNvPr>
          <p:cNvSpPr txBox="1"/>
          <p:nvPr userDrawn="1"/>
        </p:nvSpPr>
        <p:spPr>
          <a:xfrm>
            <a:off x="-4164000" y="189000"/>
            <a:ext cx="3960000" cy="2160000"/>
          </a:xfrm>
          <a:prstGeom prst="rect">
            <a:avLst/>
          </a:prstGeom>
          <a:noFill/>
        </p:spPr>
        <p:txBody>
          <a:bodyPr wrap="square" lIns="0" tIns="0" rIns="0" bIns="0" rtlCol="0">
            <a:noAutofit/>
          </a:bodyPr>
          <a:lstStyle/>
          <a:p>
            <a:pPr marL="342900" indent="-342900">
              <a:buFont typeface="+mj-lt"/>
              <a:buAutoNum type="arabicPeriod"/>
            </a:pPr>
            <a:r>
              <a:rPr lang="de-DE"/>
              <a:t>Im Register Ansicht – Führungslinien aktivieren.</a:t>
            </a:r>
          </a:p>
          <a:p>
            <a:pPr marL="342900" indent="-342900">
              <a:buFont typeface="+mj-lt"/>
              <a:buAutoNum type="arabicPeriod"/>
            </a:pPr>
            <a:r>
              <a:rPr lang="de-DE"/>
              <a:t>Neue Folie – Register Start – </a:t>
            </a:r>
            <a:r>
              <a:rPr lang="de-DE" b="1"/>
              <a:t>„Neue Folie“</a:t>
            </a:r>
          </a:p>
          <a:p>
            <a:pPr marL="342900" indent="-342900">
              <a:buFont typeface="+mj-lt"/>
              <a:buAutoNum type="arabicPeriod"/>
            </a:pPr>
            <a:r>
              <a:rPr lang="de-DE"/>
              <a:t>Zwischenfolien entsprechende Farbe wählen und wenn gewünscht, Sporticon einfügen</a:t>
            </a:r>
            <a:endParaRPr lang="de-CH"/>
          </a:p>
        </p:txBody>
      </p:sp>
      <p:sp>
        <p:nvSpPr>
          <p:cNvPr id="11" name="Textfeld 10">
            <a:extLst>
              <a:ext uri="{FF2B5EF4-FFF2-40B4-BE49-F238E27FC236}">
                <a16:creationId xmlns:a16="http://schemas.microsoft.com/office/drawing/2014/main" id="{78B108C6-CBB2-40DB-9B46-6184FEDDEB3C}"/>
              </a:ext>
            </a:extLst>
          </p:cNvPr>
          <p:cNvSpPr txBox="1"/>
          <p:nvPr userDrawn="1"/>
        </p:nvSpPr>
        <p:spPr>
          <a:xfrm>
            <a:off x="-4164000" y="2979000"/>
            <a:ext cx="3623404" cy="900000"/>
          </a:xfrm>
          <a:prstGeom prst="rect">
            <a:avLst/>
          </a:prstGeom>
          <a:noFill/>
        </p:spPr>
        <p:txBody>
          <a:bodyPr wrap="square" lIns="0" tIns="0" rIns="0" bIns="0" rtlCol="0">
            <a:noAutofit/>
          </a:bodyPr>
          <a:lstStyle/>
          <a:p>
            <a:pPr marL="0" indent="0">
              <a:buFont typeface="+mj-lt"/>
              <a:buNone/>
            </a:pPr>
            <a:r>
              <a:rPr lang="de-DE"/>
              <a:t>Nur Designfarben verwenden (nicht Standard-Farben von Microsoft)</a:t>
            </a:r>
            <a:endParaRPr lang="de-CH"/>
          </a:p>
        </p:txBody>
      </p:sp>
      <p:sp>
        <p:nvSpPr>
          <p:cNvPr id="14" name="Titel 13">
            <a:extLst>
              <a:ext uri="{FF2B5EF4-FFF2-40B4-BE49-F238E27FC236}">
                <a16:creationId xmlns:a16="http://schemas.microsoft.com/office/drawing/2014/main" id="{4CD48F12-F768-4773-B1DB-795A25E0E171}"/>
              </a:ext>
            </a:extLst>
          </p:cNvPr>
          <p:cNvSpPr>
            <a:spLocks noGrp="1"/>
          </p:cNvSpPr>
          <p:nvPr>
            <p:ph type="title" hasCustomPrompt="1"/>
          </p:nvPr>
        </p:nvSpPr>
        <p:spPr/>
        <p:txBody>
          <a:bodyPr/>
          <a:lstStyle>
            <a:lvl1pPr>
              <a:defRPr/>
            </a:lvl1pPr>
          </a:lstStyle>
          <a:p>
            <a:r>
              <a:rPr lang="de-DE"/>
              <a:t>Titel eingeben</a:t>
            </a:r>
            <a:endParaRPr lang="de-CH"/>
          </a:p>
        </p:txBody>
      </p:sp>
      <p:pic>
        <p:nvPicPr>
          <p:cNvPr id="2" name="Grafik 1">
            <a:extLst>
              <a:ext uri="{FF2B5EF4-FFF2-40B4-BE49-F238E27FC236}">
                <a16:creationId xmlns:a16="http://schemas.microsoft.com/office/drawing/2014/main" id="{C1B49D4B-89CA-4A62-8C28-BA3FD796ADAE}"/>
              </a:ext>
            </a:extLst>
          </p:cNvPr>
          <p:cNvPicPr>
            <a:picLocks noChangeAspect="1"/>
          </p:cNvPicPr>
          <p:nvPr userDrawn="1"/>
        </p:nvPicPr>
        <p:blipFill>
          <a:blip r:embed="rId2"/>
          <a:stretch>
            <a:fillRect/>
          </a:stretch>
        </p:blipFill>
        <p:spPr>
          <a:xfrm>
            <a:off x="-4136400" y="2161288"/>
            <a:ext cx="2700000" cy="702312"/>
          </a:xfrm>
          <a:prstGeom prst="rect">
            <a:avLst/>
          </a:prstGeom>
        </p:spPr>
      </p:pic>
      <p:sp>
        <p:nvSpPr>
          <p:cNvPr id="3" name="Foliennummernplatzhalter 2">
            <a:extLst>
              <a:ext uri="{FF2B5EF4-FFF2-40B4-BE49-F238E27FC236}">
                <a16:creationId xmlns:a16="http://schemas.microsoft.com/office/drawing/2014/main" id="{FA9BEB67-C90E-4830-BC68-4E42EA5AE2C4}"/>
              </a:ext>
            </a:extLst>
          </p:cNvPr>
          <p:cNvSpPr>
            <a:spLocks noGrp="1"/>
          </p:cNvSpPr>
          <p:nvPr>
            <p:ph type="sldNum" sz="quarter" idx="13"/>
          </p:nvPr>
        </p:nvSpPr>
        <p:spPr/>
        <p:txBody>
          <a:bodyPr/>
          <a:lstStyle/>
          <a:p>
            <a:fld id="{19DB77B4-3C54-46CA-975D-F6A6D2A6B962}" type="slidenum">
              <a:rPr lang="de-CH" smtClean="0"/>
              <a:pPr/>
              <a:t>‹Nr.›</a:t>
            </a:fld>
            <a:endParaRPr lang="de-CH"/>
          </a:p>
        </p:txBody>
      </p:sp>
      <p:sp>
        <p:nvSpPr>
          <p:cNvPr id="16" name="Textplatzhalter 15">
            <a:extLst>
              <a:ext uri="{FF2B5EF4-FFF2-40B4-BE49-F238E27FC236}">
                <a16:creationId xmlns:a16="http://schemas.microsoft.com/office/drawing/2014/main" id="{B7E10754-738F-4A51-B493-659D66B26561}"/>
              </a:ext>
            </a:extLst>
          </p:cNvPr>
          <p:cNvSpPr>
            <a:spLocks noGrp="1"/>
          </p:cNvSpPr>
          <p:nvPr>
            <p:ph type="body" sz="quarter" idx="14" hasCustomPrompt="1"/>
          </p:nvPr>
        </p:nvSpPr>
        <p:spPr>
          <a:xfrm>
            <a:off x="7760457" y="6617595"/>
            <a:ext cx="3600450" cy="179300"/>
          </a:xfrm>
        </p:spPr>
        <p:txBody>
          <a:bodyPr/>
          <a:lstStyle>
            <a:lvl1pPr marL="0" indent="0" algn="r">
              <a:lnSpc>
                <a:spcPct val="100000"/>
              </a:lnSpc>
              <a:spcBef>
                <a:spcPts val="0"/>
              </a:spcBef>
              <a:buNone/>
              <a:defRPr sz="900"/>
            </a:lvl1pPr>
          </a:lstStyle>
          <a:p>
            <a:pPr lvl="0"/>
            <a:r>
              <a:rPr lang="de-DE"/>
              <a:t>Bild oder Textquelle eingeben</a:t>
            </a:r>
          </a:p>
        </p:txBody>
      </p:sp>
      <p:pic>
        <p:nvPicPr>
          <p:cNvPr id="12" name="Grafik 11">
            <a:extLst>
              <a:ext uri="{FF2B5EF4-FFF2-40B4-BE49-F238E27FC236}">
                <a16:creationId xmlns:a16="http://schemas.microsoft.com/office/drawing/2014/main" id="{93A29607-D2CD-4621-B378-D5069756364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29192340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 und Text - Text kann formatiert werden - normale Textgrösse 22pt, klein 18p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C4777A-3060-476B-A7B8-E699B831E2B6}"/>
              </a:ext>
            </a:extLst>
          </p:cNvPr>
          <p:cNvSpPr>
            <a:spLocks noGrp="1"/>
          </p:cNvSpPr>
          <p:nvPr>
            <p:ph type="title" hasCustomPrompt="1"/>
          </p:nvPr>
        </p:nvSpPr>
        <p:spPr/>
        <p:txBody>
          <a:bodyPr/>
          <a:lstStyle>
            <a:lvl1pPr>
              <a:defRPr/>
            </a:lvl1pPr>
          </a:lstStyle>
          <a:p>
            <a:r>
              <a:rPr lang="de-DE"/>
              <a:t>Titel eingeben</a:t>
            </a:r>
            <a:endParaRPr lang="de-CH"/>
          </a:p>
        </p:txBody>
      </p:sp>
      <p:sp>
        <p:nvSpPr>
          <p:cNvPr id="7" name="Foliennummernplatzhalter 6">
            <a:extLst>
              <a:ext uri="{FF2B5EF4-FFF2-40B4-BE49-F238E27FC236}">
                <a16:creationId xmlns:a16="http://schemas.microsoft.com/office/drawing/2014/main" id="{04084378-CF3E-4E32-9ACD-3F99CABA9F3D}"/>
              </a:ext>
            </a:extLst>
          </p:cNvPr>
          <p:cNvSpPr>
            <a:spLocks noGrp="1"/>
          </p:cNvSpPr>
          <p:nvPr>
            <p:ph type="sldNum" sz="quarter" idx="10"/>
          </p:nvPr>
        </p:nvSpPr>
        <p:spPr/>
        <p:txBody>
          <a:bodyPr/>
          <a:lstStyle/>
          <a:p>
            <a:fld id="{19DB77B4-3C54-46CA-975D-F6A6D2A6B962}" type="slidenum">
              <a:rPr lang="de-CH" smtClean="0"/>
              <a:pPr/>
              <a:t>‹Nr.›</a:t>
            </a:fld>
            <a:endParaRPr lang="de-CH"/>
          </a:p>
        </p:txBody>
      </p:sp>
      <p:sp>
        <p:nvSpPr>
          <p:cNvPr id="9" name="Textplatzhalter 8">
            <a:extLst>
              <a:ext uri="{FF2B5EF4-FFF2-40B4-BE49-F238E27FC236}">
                <a16:creationId xmlns:a16="http://schemas.microsoft.com/office/drawing/2014/main" id="{1198A0E5-5B62-4576-8743-AE99BEF2183C}"/>
              </a:ext>
            </a:extLst>
          </p:cNvPr>
          <p:cNvSpPr>
            <a:spLocks noGrp="1"/>
          </p:cNvSpPr>
          <p:nvPr>
            <p:ph type="body" sz="quarter" idx="12" hasCustomPrompt="1"/>
          </p:nvPr>
        </p:nvSpPr>
        <p:spPr>
          <a:xfrm>
            <a:off x="762001" y="1989000"/>
            <a:ext cx="9144000" cy="4140338"/>
          </a:xfrm>
        </p:spPr>
        <p:txBody>
          <a:bodyPr/>
          <a:lstStyle>
            <a:lvl1pPr marL="0" indent="0">
              <a:buNone/>
              <a:defRPr/>
            </a:lvl1pPr>
            <a:lvl2pPr marL="252000" indent="0">
              <a:buNone/>
              <a:defRPr/>
            </a:lvl2pPr>
          </a:lstStyle>
          <a:p>
            <a:pPr lvl="0"/>
            <a:r>
              <a:rPr lang="de-DE"/>
              <a:t>Text eingeben</a:t>
            </a:r>
          </a:p>
        </p:txBody>
      </p:sp>
      <p:sp>
        <p:nvSpPr>
          <p:cNvPr id="11" name="Textfeld 10">
            <a:extLst>
              <a:ext uri="{FF2B5EF4-FFF2-40B4-BE49-F238E27FC236}">
                <a16:creationId xmlns:a16="http://schemas.microsoft.com/office/drawing/2014/main" id="{9EDC7E8D-C5EA-4FFC-86C4-51506DF22C86}"/>
              </a:ext>
            </a:extLst>
          </p:cNvPr>
          <p:cNvSpPr txBox="1"/>
          <p:nvPr userDrawn="1"/>
        </p:nvSpPr>
        <p:spPr>
          <a:xfrm>
            <a:off x="-4164000" y="189000"/>
            <a:ext cx="3960000" cy="2160000"/>
          </a:xfrm>
          <a:prstGeom prst="rect">
            <a:avLst/>
          </a:prstGeom>
          <a:noFill/>
        </p:spPr>
        <p:txBody>
          <a:bodyPr wrap="square" lIns="0" tIns="0" rIns="0" bIns="0" rtlCol="0">
            <a:noAutofit/>
          </a:bodyPr>
          <a:lstStyle/>
          <a:p>
            <a:pPr marL="342900" indent="-342900">
              <a:buFont typeface="+mj-lt"/>
              <a:buAutoNum type="arabicPeriod"/>
            </a:pPr>
            <a:r>
              <a:rPr lang="de-DE"/>
              <a:t>Im Register Ansicht – Führungslinien aktivieren.</a:t>
            </a:r>
          </a:p>
          <a:p>
            <a:pPr marL="342900" indent="-342900">
              <a:buFont typeface="+mj-lt"/>
              <a:buAutoNum type="arabicPeriod"/>
            </a:pPr>
            <a:r>
              <a:rPr lang="de-DE"/>
              <a:t>Neue Folie – Register Start – </a:t>
            </a:r>
            <a:r>
              <a:rPr lang="de-DE" b="1"/>
              <a:t>„Neue Folie“</a:t>
            </a:r>
          </a:p>
          <a:p>
            <a:pPr marL="342900" indent="-342900">
              <a:buFont typeface="+mj-lt"/>
              <a:buAutoNum type="arabicPeriod"/>
            </a:pPr>
            <a:r>
              <a:rPr lang="de-DE"/>
              <a:t>Zwischenfolien entsprechende Farbe wählen und wenn gewünscht, Sporticon einfügen</a:t>
            </a:r>
            <a:endParaRPr lang="de-CH"/>
          </a:p>
        </p:txBody>
      </p:sp>
      <p:sp>
        <p:nvSpPr>
          <p:cNvPr id="12" name="Textfeld 11">
            <a:extLst>
              <a:ext uri="{FF2B5EF4-FFF2-40B4-BE49-F238E27FC236}">
                <a16:creationId xmlns:a16="http://schemas.microsoft.com/office/drawing/2014/main" id="{B7F8C598-6978-49ED-9F01-CF29413F35A9}"/>
              </a:ext>
            </a:extLst>
          </p:cNvPr>
          <p:cNvSpPr txBox="1"/>
          <p:nvPr userDrawn="1"/>
        </p:nvSpPr>
        <p:spPr>
          <a:xfrm>
            <a:off x="-4164000" y="3069000"/>
            <a:ext cx="3960000" cy="702312"/>
          </a:xfrm>
          <a:prstGeom prst="rect">
            <a:avLst/>
          </a:prstGeom>
          <a:noFill/>
        </p:spPr>
        <p:txBody>
          <a:bodyPr wrap="square" lIns="0" tIns="0" rIns="0" bIns="0" rtlCol="0">
            <a:noAutofit/>
          </a:bodyPr>
          <a:lstStyle/>
          <a:p>
            <a:pPr marL="0" indent="0">
              <a:buFont typeface="+mj-lt"/>
              <a:buNone/>
            </a:pPr>
            <a:r>
              <a:rPr lang="de-DE"/>
              <a:t>Nur Designfarben verwenden (nicht Standard-Farben von Microsoft)</a:t>
            </a:r>
            <a:endParaRPr lang="de-CH"/>
          </a:p>
        </p:txBody>
      </p:sp>
      <p:pic>
        <p:nvPicPr>
          <p:cNvPr id="17" name="Grafik 16">
            <a:extLst>
              <a:ext uri="{FF2B5EF4-FFF2-40B4-BE49-F238E27FC236}">
                <a16:creationId xmlns:a16="http://schemas.microsoft.com/office/drawing/2014/main" id="{9D26B310-E537-4221-95C1-ACF357E2910D}"/>
              </a:ext>
            </a:extLst>
          </p:cNvPr>
          <p:cNvPicPr>
            <a:picLocks noChangeAspect="1"/>
          </p:cNvPicPr>
          <p:nvPr userDrawn="1"/>
        </p:nvPicPr>
        <p:blipFill>
          <a:blip r:embed="rId2"/>
          <a:stretch>
            <a:fillRect/>
          </a:stretch>
        </p:blipFill>
        <p:spPr>
          <a:xfrm>
            <a:off x="-4136400" y="2349000"/>
            <a:ext cx="2700000" cy="702312"/>
          </a:xfrm>
          <a:prstGeom prst="rect">
            <a:avLst/>
          </a:prstGeom>
        </p:spPr>
      </p:pic>
      <p:sp>
        <p:nvSpPr>
          <p:cNvPr id="18" name="Textplatzhalter 15">
            <a:extLst>
              <a:ext uri="{FF2B5EF4-FFF2-40B4-BE49-F238E27FC236}">
                <a16:creationId xmlns:a16="http://schemas.microsoft.com/office/drawing/2014/main" id="{E0421564-6C9E-4D41-9CBB-8A3498972543}"/>
              </a:ext>
            </a:extLst>
          </p:cNvPr>
          <p:cNvSpPr>
            <a:spLocks noGrp="1"/>
          </p:cNvSpPr>
          <p:nvPr>
            <p:ph type="body" sz="quarter" idx="14" hasCustomPrompt="1"/>
          </p:nvPr>
        </p:nvSpPr>
        <p:spPr>
          <a:xfrm>
            <a:off x="7760457" y="6617595"/>
            <a:ext cx="3600450" cy="179300"/>
          </a:xfrm>
        </p:spPr>
        <p:txBody>
          <a:bodyPr/>
          <a:lstStyle>
            <a:lvl1pPr marL="0" indent="0" algn="r">
              <a:lnSpc>
                <a:spcPct val="100000"/>
              </a:lnSpc>
              <a:spcBef>
                <a:spcPts val="0"/>
              </a:spcBef>
              <a:buNone/>
              <a:defRPr sz="900"/>
            </a:lvl1pPr>
          </a:lstStyle>
          <a:p>
            <a:pPr lvl="0"/>
            <a:r>
              <a:rPr lang="de-DE"/>
              <a:t>Bild oder Textquelle eingeben</a:t>
            </a:r>
          </a:p>
        </p:txBody>
      </p:sp>
      <p:pic>
        <p:nvPicPr>
          <p:cNvPr id="10" name="Grafik 9">
            <a:extLst>
              <a:ext uri="{FF2B5EF4-FFF2-40B4-BE49-F238E27FC236}">
                <a16:creationId xmlns:a16="http://schemas.microsoft.com/office/drawing/2014/main" id="{6EF8D73A-C10B-4AB0-8E10-1337E7383C1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5471369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 und Aufzählungszeichen &quot;Striche&quo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C4777A-3060-476B-A7B8-E699B831E2B6}"/>
              </a:ext>
            </a:extLst>
          </p:cNvPr>
          <p:cNvSpPr>
            <a:spLocks noGrp="1"/>
          </p:cNvSpPr>
          <p:nvPr>
            <p:ph type="title" hasCustomPrompt="1"/>
          </p:nvPr>
        </p:nvSpPr>
        <p:spPr/>
        <p:txBody>
          <a:bodyPr/>
          <a:lstStyle>
            <a:lvl1pPr>
              <a:defRPr/>
            </a:lvl1pPr>
          </a:lstStyle>
          <a:p>
            <a:r>
              <a:rPr lang="de-DE"/>
              <a:t>Titel eingeben</a:t>
            </a:r>
            <a:endParaRPr lang="de-CH"/>
          </a:p>
        </p:txBody>
      </p:sp>
      <p:sp>
        <p:nvSpPr>
          <p:cNvPr id="3" name="Inhaltsplatzhalter 2">
            <a:extLst>
              <a:ext uri="{FF2B5EF4-FFF2-40B4-BE49-F238E27FC236}">
                <a16:creationId xmlns:a16="http://schemas.microsoft.com/office/drawing/2014/main" id="{FB1258E7-FCFD-4B20-ADF6-6688DDDE3334}"/>
              </a:ext>
            </a:extLst>
          </p:cNvPr>
          <p:cNvSpPr>
            <a:spLocks noGrp="1"/>
          </p:cNvSpPr>
          <p:nvPr>
            <p:ph idx="1" hasCustomPrompt="1"/>
          </p:nvPr>
        </p:nvSpPr>
        <p:spPr/>
        <p:txBody>
          <a:bodyPr/>
          <a:lstStyle>
            <a:lvl1pPr>
              <a:defRPr/>
            </a:lvl1pPr>
          </a:lstStyle>
          <a:p>
            <a:pPr lvl="0"/>
            <a:r>
              <a:rPr lang="de-DE"/>
              <a:t>Text, Aufzählungen, Element – Bild Höhe 11.47 Breite 25.4 cm</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Foliennummernplatzhalter 6">
            <a:extLst>
              <a:ext uri="{FF2B5EF4-FFF2-40B4-BE49-F238E27FC236}">
                <a16:creationId xmlns:a16="http://schemas.microsoft.com/office/drawing/2014/main" id="{04084378-CF3E-4E32-9ACD-3F99CABA9F3D}"/>
              </a:ext>
            </a:extLst>
          </p:cNvPr>
          <p:cNvSpPr>
            <a:spLocks noGrp="1"/>
          </p:cNvSpPr>
          <p:nvPr>
            <p:ph type="sldNum" sz="quarter" idx="10"/>
          </p:nvPr>
        </p:nvSpPr>
        <p:spPr/>
        <p:txBody>
          <a:bodyPr/>
          <a:lstStyle/>
          <a:p>
            <a:fld id="{19DB77B4-3C54-46CA-975D-F6A6D2A6B962}" type="slidenum">
              <a:rPr lang="de-CH" smtClean="0"/>
              <a:pPr/>
              <a:t>‹Nr.›</a:t>
            </a:fld>
            <a:endParaRPr lang="de-CH"/>
          </a:p>
        </p:txBody>
      </p:sp>
      <p:sp>
        <p:nvSpPr>
          <p:cNvPr id="6" name="Textfeld 5">
            <a:extLst>
              <a:ext uri="{FF2B5EF4-FFF2-40B4-BE49-F238E27FC236}">
                <a16:creationId xmlns:a16="http://schemas.microsoft.com/office/drawing/2014/main" id="{1B836302-11C7-45C1-8DCE-494838141D1C}"/>
              </a:ext>
            </a:extLst>
          </p:cNvPr>
          <p:cNvSpPr txBox="1"/>
          <p:nvPr userDrawn="1"/>
        </p:nvSpPr>
        <p:spPr>
          <a:xfrm>
            <a:off x="-4425319" y="189138"/>
            <a:ext cx="3600000" cy="1800000"/>
          </a:xfrm>
          <a:prstGeom prst="rect">
            <a:avLst/>
          </a:prstGeom>
          <a:noFill/>
        </p:spPr>
        <p:txBody>
          <a:bodyPr wrap="square" lIns="0" tIns="0" rIns="0" bIns="0" rtlCol="0">
            <a:noAutofit/>
          </a:bodyPr>
          <a:lstStyle/>
          <a:p>
            <a:pPr marL="0" indent="0">
              <a:buFont typeface="+mj-lt"/>
              <a:buNone/>
            </a:pPr>
            <a:r>
              <a:rPr lang="de-DE"/>
              <a:t>Aufzählungen:</a:t>
            </a:r>
            <a:br>
              <a:rPr lang="de-DE"/>
            </a:br>
            <a:r>
              <a:rPr lang="de-DE"/>
              <a:t>Enter – neue Aufzählung</a:t>
            </a:r>
            <a:br>
              <a:rPr lang="de-DE"/>
            </a:br>
            <a:r>
              <a:rPr lang="de-DE"/>
              <a:t>Enter, Tab-Taste Ebene nach rechts </a:t>
            </a:r>
            <a:br>
              <a:rPr lang="de-DE"/>
            </a:br>
            <a:r>
              <a:rPr lang="de-DE"/>
              <a:t>Enter, </a:t>
            </a:r>
            <a:r>
              <a:rPr lang="de-DE" err="1"/>
              <a:t>Shift+Tab</a:t>
            </a:r>
            <a:r>
              <a:rPr lang="de-DE"/>
              <a:t>, Ebene nach links</a:t>
            </a:r>
            <a:endParaRPr lang="de-CH"/>
          </a:p>
        </p:txBody>
      </p:sp>
      <p:sp>
        <p:nvSpPr>
          <p:cNvPr id="9" name="Textplatzhalter 15">
            <a:extLst>
              <a:ext uri="{FF2B5EF4-FFF2-40B4-BE49-F238E27FC236}">
                <a16:creationId xmlns:a16="http://schemas.microsoft.com/office/drawing/2014/main" id="{8C42ECC0-6677-45EF-A701-4C8252F74D11}"/>
              </a:ext>
            </a:extLst>
          </p:cNvPr>
          <p:cNvSpPr>
            <a:spLocks noGrp="1"/>
          </p:cNvSpPr>
          <p:nvPr>
            <p:ph type="body" sz="quarter" idx="14" hasCustomPrompt="1"/>
          </p:nvPr>
        </p:nvSpPr>
        <p:spPr>
          <a:xfrm>
            <a:off x="7760457" y="6617595"/>
            <a:ext cx="3600450" cy="179300"/>
          </a:xfrm>
        </p:spPr>
        <p:txBody>
          <a:bodyPr/>
          <a:lstStyle>
            <a:lvl1pPr marL="0" indent="0" algn="r">
              <a:lnSpc>
                <a:spcPct val="100000"/>
              </a:lnSpc>
              <a:spcBef>
                <a:spcPts val="0"/>
              </a:spcBef>
              <a:buNone/>
              <a:defRPr sz="900"/>
            </a:lvl1pPr>
          </a:lstStyle>
          <a:p>
            <a:pPr lvl="0"/>
            <a:r>
              <a:rPr lang="de-DE"/>
              <a:t>Bild oder Textquelle eingeben</a:t>
            </a:r>
          </a:p>
        </p:txBody>
      </p:sp>
      <p:pic>
        <p:nvPicPr>
          <p:cNvPr id="8" name="Grafik 7">
            <a:extLst>
              <a:ext uri="{FF2B5EF4-FFF2-40B4-BE49-F238E27FC236}">
                <a16:creationId xmlns:a16="http://schemas.microsoft.com/office/drawing/2014/main" id="{E116AA9C-8362-42EC-9F10-22C896737A52}"/>
              </a:ext>
            </a:extLst>
          </p:cNvPr>
          <p:cNvPicPr>
            <a:picLocks noChangeAspect="1"/>
          </p:cNvPicPr>
          <p:nvPr userDrawn="1"/>
        </p:nvPicPr>
        <p:blipFill>
          <a:blip r:embed="rId2"/>
          <a:stretch>
            <a:fillRect/>
          </a:stretch>
        </p:blipFill>
        <p:spPr>
          <a:xfrm>
            <a:off x="-4381984" y="2235560"/>
            <a:ext cx="1632034" cy="1917799"/>
          </a:xfrm>
          <a:prstGeom prst="rect">
            <a:avLst/>
          </a:prstGeom>
        </p:spPr>
      </p:pic>
      <p:pic>
        <p:nvPicPr>
          <p:cNvPr id="11" name="Grafik 10">
            <a:extLst>
              <a:ext uri="{FF2B5EF4-FFF2-40B4-BE49-F238E27FC236}">
                <a16:creationId xmlns:a16="http://schemas.microsoft.com/office/drawing/2014/main" id="{1B81441F-C459-487A-BDCF-8248591C8D6B}"/>
              </a:ext>
            </a:extLst>
          </p:cNvPr>
          <p:cNvPicPr>
            <a:picLocks noChangeAspect="1"/>
          </p:cNvPicPr>
          <p:nvPr userDrawn="1"/>
        </p:nvPicPr>
        <p:blipFill>
          <a:blip r:embed="rId3"/>
          <a:stretch>
            <a:fillRect/>
          </a:stretch>
        </p:blipFill>
        <p:spPr>
          <a:xfrm>
            <a:off x="-4381984" y="4254516"/>
            <a:ext cx="757984" cy="687475"/>
          </a:xfrm>
          <a:prstGeom prst="rect">
            <a:avLst/>
          </a:prstGeom>
        </p:spPr>
      </p:pic>
      <p:pic>
        <p:nvPicPr>
          <p:cNvPr id="12" name="Grafik 11">
            <a:extLst>
              <a:ext uri="{FF2B5EF4-FFF2-40B4-BE49-F238E27FC236}">
                <a16:creationId xmlns:a16="http://schemas.microsoft.com/office/drawing/2014/main" id="{F2E9385E-95B7-4FDD-B5EB-A17363BBCA88}"/>
              </a:ext>
            </a:extLst>
          </p:cNvPr>
          <p:cNvPicPr>
            <a:picLocks noChangeAspect="1"/>
          </p:cNvPicPr>
          <p:nvPr userDrawn="1"/>
        </p:nvPicPr>
        <p:blipFill>
          <a:blip r:embed="rId4"/>
          <a:stretch>
            <a:fillRect/>
          </a:stretch>
        </p:blipFill>
        <p:spPr>
          <a:xfrm>
            <a:off x="-4426967" y="4997634"/>
            <a:ext cx="4222967" cy="2679838"/>
          </a:xfrm>
          <a:prstGeom prst="rect">
            <a:avLst/>
          </a:prstGeom>
        </p:spPr>
      </p:pic>
      <p:pic>
        <p:nvPicPr>
          <p:cNvPr id="13" name="Grafik 12">
            <a:extLst>
              <a:ext uri="{FF2B5EF4-FFF2-40B4-BE49-F238E27FC236}">
                <a16:creationId xmlns:a16="http://schemas.microsoft.com/office/drawing/2014/main" id="{60D90673-8006-4A61-8539-3CC421ADD3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3582742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C5430B-1E33-738F-1A20-75D4E88152CF}"/>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2B2BB9F5-D454-7DE1-4892-759D9E2723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02C1F505-90F7-780B-B71B-A4AC989F506E}"/>
              </a:ext>
            </a:extLst>
          </p:cNvPr>
          <p:cNvSpPr>
            <a:spLocks noGrp="1"/>
          </p:cNvSpPr>
          <p:nvPr>
            <p:ph type="dt" sz="half" idx="10"/>
          </p:nvPr>
        </p:nvSpPr>
        <p:spPr/>
        <p:txBody>
          <a:bodyPr/>
          <a:lstStyle/>
          <a:p>
            <a:fld id="{F463D08F-DD85-4E15-9F53-23CDB369C351}" type="datetimeFigureOut">
              <a:rPr lang="de-DE" smtClean="0"/>
              <a:t>02.03.2025</a:t>
            </a:fld>
            <a:endParaRPr lang="de-DE"/>
          </a:p>
        </p:txBody>
      </p:sp>
      <p:sp>
        <p:nvSpPr>
          <p:cNvPr id="5" name="Fußzeilenplatzhalter 4">
            <a:extLst>
              <a:ext uri="{FF2B5EF4-FFF2-40B4-BE49-F238E27FC236}">
                <a16:creationId xmlns:a16="http://schemas.microsoft.com/office/drawing/2014/main" id="{B74E6DE8-9D53-F8B1-3D57-C94597CDF25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5940195-7E22-C9E7-4364-6873646B5878}"/>
              </a:ext>
            </a:extLst>
          </p:cNvPr>
          <p:cNvSpPr>
            <a:spLocks noGrp="1"/>
          </p:cNvSpPr>
          <p:nvPr>
            <p:ph type="sldNum" sz="quarter" idx="12"/>
          </p:nvPr>
        </p:nvSpPr>
        <p:spPr/>
        <p:txBody>
          <a:bodyPr/>
          <a:lstStyle/>
          <a:p>
            <a:fld id="{CC1F2E24-021F-4C60-952E-B3227883F4C0}" type="slidenum">
              <a:rPr lang="de-DE" smtClean="0"/>
              <a:t>‹Nr.›</a:t>
            </a:fld>
            <a:endParaRPr lang="de-DE"/>
          </a:p>
        </p:txBody>
      </p:sp>
      <p:pic>
        <p:nvPicPr>
          <p:cNvPr id="7" name="Grafik 6">
            <a:extLst>
              <a:ext uri="{FF2B5EF4-FFF2-40B4-BE49-F238E27FC236}">
                <a16:creationId xmlns:a16="http://schemas.microsoft.com/office/drawing/2014/main" id="{7828B4A9-FA71-BC42-C8BE-6B508E46D78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16607989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Zwei Inhalte oder Aufzählungszeich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3E5212-70E6-405F-8285-23CF79F276B0}"/>
              </a:ext>
            </a:extLst>
          </p:cNvPr>
          <p:cNvSpPr>
            <a:spLocks noGrp="1"/>
          </p:cNvSpPr>
          <p:nvPr>
            <p:ph type="title" hasCustomPrompt="1"/>
          </p:nvPr>
        </p:nvSpPr>
        <p:spPr/>
        <p:txBody>
          <a:bodyPr/>
          <a:lstStyle>
            <a:lvl1pPr>
              <a:defRPr/>
            </a:lvl1pPr>
          </a:lstStyle>
          <a:p>
            <a:r>
              <a:rPr lang="de-DE"/>
              <a:t>Titel eingeben</a:t>
            </a:r>
            <a:endParaRPr lang="de-CH"/>
          </a:p>
        </p:txBody>
      </p:sp>
      <p:sp>
        <p:nvSpPr>
          <p:cNvPr id="3" name="Inhaltsplatzhalter 2">
            <a:extLst>
              <a:ext uri="{FF2B5EF4-FFF2-40B4-BE49-F238E27FC236}">
                <a16:creationId xmlns:a16="http://schemas.microsoft.com/office/drawing/2014/main" id="{0F693AC9-4C32-4AA6-BBE8-8A77E4C3E1FC}"/>
              </a:ext>
            </a:extLst>
          </p:cNvPr>
          <p:cNvSpPr>
            <a:spLocks noGrp="1"/>
          </p:cNvSpPr>
          <p:nvPr>
            <p:ph sz="half" idx="1" hasCustomPrompt="1"/>
          </p:nvPr>
        </p:nvSpPr>
        <p:spPr>
          <a:xfrm>
            <a:off x="772200" y="1988999"/>
            <a:ext cx="4572000" cy="4140339"/>
          </a:xfrm>
        </p:spPr>
        <p:txBody>
          <a:bodyPr/>
          <a:lstStyle>
            <a:lvl1pPr>
              <a:defRPr/>
            </a:lvl1pPr>
          </a:lstStyle>
          <a:p>
            <a:pPr lvl="0"/>
            <a:r>
              <a:rPr lang="de-DE"/>
              <a:t>Text, Aufzählungen, Element – Bild Höhe 11.5 Breite 12.7 cm</a:t>
            </a:r>
          </a:p>
          <a:p>
            <a:pPr lvl="1"/>
            <a:r>
              <a:rPr lang="de-DE"/>
              <a:t>Zweite Ebene</a:t>
            </a:r>
          </a:p>
          <a:p>
            <a:pPr lvl="2"/>
            <a:r>
              <a:rPr lang="de-DE"/>
              <a:t>Dritte Ebene</a:t>
            </a:r>
          </a:p>
          <a:p>
            <a:pPr lvl="3"/>
            <a:r>
              <a:rPr lang="de-DE"/>
              <a:t>Vierte Ebene</a:t>
            </a:r>
          </a:p>
          <a:p>
            <a:pPr lvl="4"/>
            <a:r>
              <a:rPr lang="de-DE"/>
              <a:t>Fünfte Ebene</a:t>
            </a:r>
            <a:endParaRPr lang="de-CH"/>
          </a:p>
        </p:txBody>
      </p:sp>
      <p:sp>
        <p:nvSpPr>
          <p:cNvPr id="8" name="Foliennummernplatzhalter 7">
            <a:extLst>
              <a:ext uri="{FF2B5EF4-FFF2-40B4-BE49-F238E27FC236}">
                <a16:creationId xmlns:a16="http://schemas.microsoft.com/office/drawing/2014/main" id="{55580A32-7341-4057-BCB1-F08DDCC39803}"/>
              </a:ext>
            </a:extLst>
          </p:cNvPr>
          <p:cNvSpPr>
            <a:spLocks noGrp="1"/>
          </p:cNvSpPr>
          <p:nvPr>
            <p:ph type="sldNum" sz="quarter" idx="10"/>
          </p:nvPr>
        </p:nvSpPr>
        <p:spPr/>
        <p:txBody>
          <a:bodyPr/>
          <a:lstStyle/>
          <a:p>
            <a:fld id="{19DB77B4-3C54-46CA-975D-F6A6D2A6B962}" type="slidenum">
              <a:rPr lang="de-CH" smtClean="0"/>
              <a:pPr/>
              <a:t>‹Nr.›</a:t>
            </a:fld>
            <a:endParaRPr lang="de-CH"/>
          </a:p>
        </p:txBody>
      </p:sp>
      <p:sp>
        <p:nvSpPr>
          <p:cNvPr id="10" name="Inhaltsplatzhalter 2">
            <a:extLst>
              <a:ext uri="{FF2B5EF4-FFF2-40B4-BE49-F238E27FC236}">
                <a16:creationId xmlns:a16="http://schemas.microsoft.com/office/drawing/2014/main" id="{401443F9-2930-4ACE-AD15-FDE73002F079}"/>
              </a:ext>
            </a:extLst>
          </p:cNvPr>
          <p:cNvSpPr>
            <a:spLocks noGrp="1"/>
          </p:cNvSpPr>
          <p:nvPr>
            <p:ph sz="half" idx="11" hasCustomPrompt="1"/>
          </p:nvPr>
        </p:nvSpPr>
        <p:spPr>
          <a:xfrm>
            <a:off x="5755050" y="1988999"/>
            <a:ext cx="4572000" cy="4140339"/>
          </a:xfrm>
        </p:spPr>
        <p:txBody>
          <a:bodyPr/>
          <a:lstStyle>
            <a:lvl1pPr>
              <a:defRPr/>
            </a:lvl1pPr>
          </a:lstStyle>
          <a:p>
            <a:pPr lvl="0"/>
            <a:r>
              <a:rPr lang="de-DE"/>
              <a:t>Text, Aufzählungen, Element – Bild Höhe 11.5 Breite 12.7 cm</a:t>
            </a:r>
          </a:p>
          <a:p>
            <a:pPr lvl="1"/>
            <a:r>
              <a:rPr lang="de-DE"/>
              <a:t>Zweite Ebene</a:t>
            </a:r>
          </a:p>
          <a:p>
            <a:pPr lvl="2"/>
            <a:r>
              <a:rPr lang="de-DE"/>
              <a:t>Dritte Ebene</a:t>
            </a:r>
          </a:p>
          <a:p>
            <a:pPr lvl="3"/>
            <a:r>
              <a:rPr lang="de-DE"/>
              <a:t>Vierte Ebene</a:t>
            </a:r>
          </a:p>
          <a:p>
            <a:pPr lvl="4"/>
            <a:r>
              <a:rPr lang="de-DE"/>
              <a:t>Fünfte Ebene</a:t>
            </a:r>
            <a:endParaRPr lang="de-CH"/>
          </a:p>
        </p:txBody>
      </p:sp>
      <p:sp>
        <p:nvSpPr>
          <p:cNvPr id="9" name="Textfeld 8">
            <a:extLst>
              <a:ext uri="{FF2B5EF4-FFF2-40B4-BE49-F238E27FC236}">
                <a16:creationId xmlns:a16="http://schemas.microsoft.com/office/drawing/2014/main" id="{0B92E77F-B234-4DD8-8637-EF1BD17B8ED6}"/>
              </a:ext>
            </a:extLst>
          </p:cNvPr>
          <p:cNvSpPr txBox="1"/>
          <p:nvPr userDrawn="1"/>
        </p:nvSpPr>
        <p:spPr>
          <a:xfrm>
            <a:off x="-4394457" y="188999"/>
            <a:ext cx="3600000" cy="1800000"/>
          </a:xfrm>
          <a:prstGeom prst="rect">
            <a:avLst/>
          </a:prstGeom>
          <a:noFill/>
        </p:spPr>
        <p:txBody>
          <a:bodyPr wrap="square" lIns="0" tIns="0" rIns="0" bIns="0" rtlCol="0">
            <a:noAutofit/>
          </a:bodyPr>
          <a:lstStyle/>
          <a:p>
            <a:pPr marL="0" indent="0">
              <a:buFont typeface="+mj-lt"/>
              <a:buNone/>
            </a:pPr>
            <a:r>
              <a:rPr lang="de-DE"/>
              <a:t>Aufzählungen:</a:t>
            </a:r>
            <a:br>
              <a:rPr lang="de-DE"/>
            </a:br>
            <a:r>
              <a:rPr lang="de-DE"/>
              <a:t>Enter – neue Aufzählung</a:t>
            </a:r>
            <a:br>
              <a:rPr lang="de-DE"/>
            </a:br>
            <a:r>
              <a:rPr lang="de-DE"/>
              <a:t>Enter, Tab-Taste Ebene nach rechts </a:t>
            </a:r>
            <a:br>
              <a:rPr lang="de-DE"/>
            </a:br>
            <a:r>
              <a:rPr lang="de-DE"/>
              <a:t>Enter, </a:t>
            </a:r>
            <a:r>
              <a:rPr lang="de-DE" err="1"/>
              <a:t>Shift+Tab</a:t>
            </a:r>
            <a:r>
              <a:rPr lang="de-DE"/>
              <a:t>, Ebene nach links</a:t>
            </a:r>
            <a:endParaRPr lang="de-CH"/>
          </a:p>
        </p:txBody>
      </p:sp>
      <p:sp>
        <p:nvSpPr>
          <p:cNvPr id="12" name="Textplatzhalter 15">
            <a:extLst>
              <a:ext uri="{FF2B5EF4-FFF2-40B4-BE49-F238E27FC236}">
                <a16:creationId xmlns:a16="http://schemas.microsoft.com/office/drawing/2014/main" id="{13050AE4-1348-4EAE-90C2-1A0D5806A13B}"/>
              </a:ext>
            </a:extLst>
          </p:cNvPr>
          <p:cNvSpPr>
            <a:spLocks noGrp="1"/>
          </p:cNvSpPr>
          <p:nvPr>
            <p:ph type="body" sz="quarter" idx="14" hasCustomPrompt="1"/>
          </p:nvPr>
        </p:nvSpPr>
        <p:spPr>
          <a:xfrm>
            <a:off x="7760457" y="6617595"/>
            <a:ext cx="3600450" cy="179300"/>
          </a:xfrm>
        </p:spPr>
        <p:txBody>
          <a:bodyPr/>
          <a:lstStyle>
            <a:lvl1pPr marL="0" indent="0" algn="r">
              <a:lnSpc>
                <a:spcPct val="100000"/>
              </a:lnSpc>
              <a:spcBef>
                <a:spcPts val="0"/>
              </a:spcBef>
              <a:buNone/>
              <a:defRPr sz="900"/>
            </a:lvl1pPr>
          </a:lstStyle>
          <a:p>
            <a:pPr lvl="0"/>
            <a:r>
              <a:rPr lang="de-DE"/>
              <a:t>Bild oder Textquelle eingeben</a:t>
            </a:r>
          </a:p>
        </p:txBody>
      </p:sp>
      <p:pic>
        <p:nvPicPr>
          <p:cNvPr id="11" name="Grafik 10">
            <a:extLst>
              <a:ext uri="{FF2B5EF4-FFF2-40B4-BE49-F238E27FC236}">
                <a16:creationId xmlns:a16="http://schemas.microsoft.com/office/drawing/2014/main" id="{EECC5CB9-3E3F-4B8D-A30D-8C76CE465252}"/>
              </a:ext>
            </a:extLst>
          </p:cNvPr>
          <p:cNvPicPr>
            <a:picLocks noChangeAspect="1"/>
          </p:cNvPicPr>
          <p:nvPr userDrawn="1"/>
        </p:nvPicPr>
        <p:blipFill>
          <a:blip r:embed="rId2"/>
          <a:stretch>
            <a:fillRect/>
          </a:stretch>
        </p:blipFill>
        <p:spPr>
          <a:xfrm>
            <a:off x="-4381984" y="2307568"/>
            <a:ext cx="1632034" cy="1917799"/>
          </a:xfrm>
          <a:prstGeom prst="rect">
            <a:avLst/>
          </a:prstGeom>
        </p:spPr>
      </p:pic>
      <p:pic>
        <p:nvPicPr>
          <p:cNvPr id="14" name="Grafik 13">
            <a:extLst>
              <a:ext uri="{FF2B5EF4-FFF2-40B4-BE49-F238E27FC236}">
                <a16:creationId xmlns:a16="http://schemas.microsoft.com/office/drawing/2014/main" id="{6944FA92-8B16-42A4-AAF5-D3CB3DFB4C3E}"/>
              </a:ext>
            </a:extLst>
          </p:cNvPr>
          <p:cNvPicPr>
            <a:picLocks noChangeAspect="1"/>
          </p:cNvPicPr>
          <p:nvPr userDrawn="1"/>
        </p:nvPicPr>
        <p:blipFill>
          <a:blip r:embed="rId3"/>
          <a:stretch>
            <a:fillRect/>
          </a:stretch>
        </p:blipFill>
        <p:spPr>
          <a:xfrm>
            <a:off x="-4381984" y="4326524"/>
            <a:ext cx="757984" cy="687475"/>
          </a:xfrm>
          <a:prstGeom prst="rect">
            <a:avLst/>
          </a:prstGeom>
        </p:spPr>
      </p:pic>
      <p:pic>
        <p:nvPicPr>
          <p:cNvPr id="15" name="Grafik 14">
            <a:extLst>
              <a:ext uri="{FF2B5EF4-FFF2-40B4-BE49-F238E27FC236}">
                <a16:creationId xmlns:a16="http://schemas.microsoft.com/office/drawing/2014/main" id="{A0DF8ECB-6C36-4E32-A55E-CF35D25B27A4}"/>
              </a:ext>
            </a:extLst>
          </p:cNvPr>
          <p:cNvPicPr>
            <a:picLocks noChangeAspect="1"/>
          </p:cNvPicPr>
          <p:nvPr userDrawn="1"/>
        </p:nvPicPr>
        <p:blipFill>
          <a:blip r:embed="rId4"/>
          <a:stretch>
            <a:fillRect/>
          </a:stretch>
        </p:blipFill>
        <p:spPr>
          <a:xfrm>
            <a:off x="-4426967" y="5069642"/>
            <a:ext cx="4222967" cy="2679838"/>
          </a:xfrm>
          <a:prstGeom prst="rect">
            <a:avLst/>
          </a:prstGeom>
        </p:spPr>
      </p:pic>
      <p:pic>
        <p:nvPicPr>
          <p:cNvPr id="13" name="Grafik 12">
            <a:extLst>
              <a:ext uri="{FF2B5EF4-FFF2-40B4-BE49-F238E27FC236}">
                <a16:creationId xmlns:a16="http://schemas.microsoft.com/office/drawing/2014/main" id="{56448CD0-F84C-4397-AC2B-E1C89FDFF0F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23720689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oder Element links, Bild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3E5212-70E6-405F-8285-23CF79F276B0}"/>
              </a:ext>
            </a:extLst>
          </p:cNvPr>
          <p:cNvSpPr>
            <a:spLocks noGrp="1"/>
          </p:cNvSpPr>
          <p:nvPr>
            <p:ph type="title" hasCustomPrompt="1"/>
          </p:nvPr>
        </p:nvSpPr>
        <p:spPr>
          <a:xfrm>
            <a:off x="399500" y="506413"/>
            <a:ext cx="6416500" cy="1069975"/>
          </a:xfrm>
        </p:spPr>
        <p:txBody>
          <a:bodyPr/>
          <a:lstStyle>
            <a:lvl1pPr>
              <a:defRPr/>
            </a:lvl1pPr>
          </a:lstStyle>
          <a:p>
            <a:r>
              <a:rPr lang="de-DE"/>
              <a:t>Titel eingeben</a:t>
            </a:r>
            <a:endParaRPr lang="de-CH"/>
          </a:p>
        </p:txBody>
      </p:sp>
      <p:sp>
        <p:nvSpPr>
          <p:cNvPr id="3" name="Inhaltsplatzhalter 2">
            <a:extLst>
              <a:ext uri="{FF2B5EF4-FFF2-40B4-BE49-F238E27FC236}">
                <a16:creationId xmlns:a16="http://schemas.microsoft.com/office/drawing/2014/main" id="{0F693AC9-4C32-4AA6-BBE8-8A77E4C3E1FC}"/>
              </a:ext>
            </a:extLst>
          </p:cNvPr>
          <p:cNvSpPr>
            <a:spLocks noGrp="1"/>
          </p:cNvSpPr>
          <p:nvPr>
            <p:ph sz="half" idx="1" hasCustomPrompt="1"/>
          </p:nvPr>
        </p:nvSpPr>
        <p:spPr>
          <a:xfrm>
            <a:off x="774400" y="1988999"/>
            <a:ext cx="6041600" cy="4140339"/>
          </a:xfrm>
        </p:spPr>
        <p:txBody>
          <a:bodyPr/>
          <a:lstStyle>
            <a:lvl1pPr>
              <a:defRPr/>
            </a:lvl1pPr>
          </a:lstStyle>
          <a:p>
            <a:pPr lvl="0"/>
            <a:r>
              <a:rPr lang="de-DE"/>
              <a:t>Text, Aufzählungen, Element – Bild Höhe 11.5 Breite 16.78 cm</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Bildplatzhalter 4">
            <a:extLst>
              <a:ext uri="{FF2B5EF4-FFF2-40B4-BE49-F238E27FC236}">
                <a16:creationId xmlns:a16="http://schemas.microsoft.com/office/drawing/2014/main" id="{BB0E6CB1-0758-4BF4-9F6E-7B3B558FA1BE}"/>
              </a:ext>
            </a:extLst>
          </p:cNvPr>
          <p:cNvSpPr>
            <a:spLocks noGrp="1"/>
          </p:cNvSpPr>
          <p:nvPr>
            <p:ph type="pic" sz="quarter" idx="10" hasCustomPrompt="1"/>
          </p:nvPr>
        </p:nvSpPr>
        <p:spPr>
          <a:xfrm>
            <a:off x="7252200" y="0"/>
            <a:ext cx="4932000" cy="6858000"/>
          </a:xfrm>
        </p:spPr>
        <p:txBody>
          <a:bodyPr/>
          <a:lstStyle>
            <a:lvl1pPr marL="0" indent="0">
              <a:buNone/>
              <a:defRPr/>
            </a:lvl1pPr>
          </a:lstStyle>
          <a:p>
            <a:r>
              <a:rPr lang="de-DE"/>
              <a:t>Bild mit Klick auf Symbol einfügen – Höhe 19.05 Breite 13.7cm</a:t>
            </a:r>
            <a:endParaRPr lang="de-CH"/>
          </a:p>
        </p:txBody>
      </p:sp>
      <p:sp>
        <p:nvSpPr>
          <p:cNvPr id="7" name="Textfeld 6">
            <a:extLst>
              <a:ext uri="{FF2B5EF4-FFF2-40B4-BE49-F238E27FC236}">
                <a16:creationId xmlns:a16="http://schemas.microsoft.com/office/drawing/2014/main" id="{9FAE0EA5-8BE1-47EB-BA24-50124B4D27B7}"/>
              </a:ext>
            </a:extLst>
          </p:cNvPr>
          <p:cNvSpPr txBox="1"/>
          <p:nvPr userDrawn="1"/>
        </p:nvSpPr>
        <p:spPr>
          <a:xfrm>
            <a:off x="-4381984" y="189000"/>
            <a:ext cx="3637984" cy="1800000"/>
          </a:xfrm>
          <a:prstGeom prst="rect">
            <a:avLst/>
          </a:prstGeom>
          <a:noFill/>
        </p:spPr>
        <p:txBody>
          <a:bodyPr wrap="square" lIns="0" tIns="0" rIns="0" bIns="0" rtlCol="0">
            <a:noAutofit/>
          </a:bodyPr>
          <a:lstStyle/>
          <a:p>
            <a:pPr marL="0" indent="0">
              <a:buFont typeface="+mj-lt"/>
              <a:buNone/>
            </a:pPr>
            <a:r>
              <a:rPr lang="de-DE"/>
              <a:t>Aufzählungen:</a:t>
            </a:r>
            <a:br>
              <a:rPr lang="de-DE"/>
            </a:br>
            <a:r>
              <a:rPr lang="de-DE"/>
              <a:t>Enter – neue Aufzählung</a:t>
            </a:r>
            <a:br>
              <a:rPr lang="de-DE"/>
            </a:br>
            <a:r>
              <a:rPr lang="de-DE"/>
              <a:t>Enter, Tab-Taste Ebene nach rechts </a:t>
            </a:r>
            <a:br>
              <a:rPr lang="de-DE"/>
            </a:br>
            <a:r>
              <a:rPr lang="de-DE"/>
              <a:t>Enter, </a:t>
            </a:r>
            <a:r>
              <a:rPr lang="de-DE" err="1"/>
              <a:t>Shift+Tab</a:t>
            </a:r>
            <a:r>
              <a:rPr lang="de-DE"/>
              <a:t>, Ebene nach links</a:t>
            </a:r>
          </a:p>
          <a:p>
            <a:pPr marL="0" indent="0">
              <a:buFont typeface="+mj-lt"/>
              <a:buNone/>
            </a:pPr>
            <a:endParaRPr lang="de-DE"/>
          </a:p>
          <a:p>
            <a:pPr marL="0" indent="0">
              <a:buFont typeface="+mj-lt"/>
              <a:buNone/>
            </a:pPr>
            <a:r>
              <a:rPr lang="de-DE"/>
              <a:t>Bild randabfallend einfügen</a:t>
            </a:r>
            <a:endParaRPr lang="de-CH"/>
          </a:p>
        </p:txBody>
      </p:sp>
      <p:pic>
        <p:nvPicPr>
          <p:cNvPr id="12" name="Grafik 11">
            <a:extLst>
              <a:ext uri="{FF2B5EF4-FFF2-40B4-BE49-F238E27FC236}">
                <a16:creationId xmlns:a16="http://schemas.microsoft.com/office/drawing/2014/main" id="{55CE9C21-991F-43D6-8451-1BDF029AC8D1}"/>
              </a:ext>
            </a:extLst>
          </p:cNvPr>
          <p:cNvPicPr>
            <a:picLocks noChangeAspect="1"/>
          </p:cNvPicPr>
          <p:nvPr userDrawn="1"/>
        </p:nvPicPr>
        <p:blipFill>
          <a:blip r:embed="rId2"/>
          <a:stretch>
            <a:fillRect/>
          </a:stretch>
        </p:blipFill>
        <p:spPr>
          <a:xfrm>
            <a:off x="-4390088" y="2439302"/>
            <a:ext cx="1632034" cy="1917799"/>
          </a:xfrm>
          <a:prstGeom prst="rect">
            <a:avLst/>
          </a:prstGeom>
        </p:spPr>
      </p:pic>
      <p:pic>
        <p:nvPicPr>
          <p:cNvPr id="13" name="Grafik 12">
            <a:extLst>
              <a:ext uri="{FF2B5EF4-FFF2-40B4-BE49-F238E27FC236}">
                <a16:creationId xmlns:a16="http://schemas.microsoft.com/office/drawing/2014/main" id="{645AAFCC-944F-4A11-83E1-6F09C76A08A2}"/>
              </a:ext>
            </a:extLst>
          </p:cNvPr>
          <p:cNvPicPr>
            <a:picLocks noChangeAspect="1"/>
          </p:cNvPicPr>
          <p:nvPr userDrawn="1"/>
        </p:nvPicPr>
        <p:blipFill>
          <a:blip r:embed="rId3"/>
          <a:stretch>
            <a:fillRect/>
          </a:stretch>
        </p:blipFill>
        <p:spPr>
          <a:xfrm>
            <a:off x="-4386036" y="4514843"/>
            <a:ext cx="757984" cy="687475"/>
          </a:xfrm>
          <a:prstGeom prst="rect">
            <a:avLst/>
          </a:prstGeom>
        </p:spPr>
      </p:pic>
      <p:pic>
        <p:nvPicPr>
          <p:cNvPr id="14" name="Grafik 13">
            <a:extLst>
              <a:ext uri="{FF2B5EF4-FFF2-40B4-BE49-F238E27FC236}">
                <a16:creationId xmlns:a16="http://schemas.microsoft.com/office/drawing/2014/main" id="{DF50EAD5-95D4-4056-8AAF-CDFBB0E138E5}"/>
              </a:ext>
            </a:extLst>
          </p:cNvPr>
          <p:cNvPicPr>
            <a:picLocks noChangeAspect="1"/>
          </p:cNvPicPr>
          <p:nvPr userDrawn="1"/>
        </p:nvPicPr>
        <p:blipFill>
          <a:blip r:embed="rId4"/>
          <a:stretch>
            <a:fillRect/>
          </a:stretch>
        </p:blipFill>
        <p:spPr>
          <a:xfrm>
            <a:off x="-4489176" y="5429682"/>
            <a:ext cx="4222967" cy="2679838"/>
          </a:xfrm>
          <a:prstGeom prst="rect">
            <a:avLst/>
          </a:prstGeom>
        </p:spPr>
      </p:pic>
    </p:spTree>
    <p:extLst>
      <p:ext uri="{BB962C8B-B14F-4D97-AF65-F5344CB8AC3E}">
        <p14:creationId xmlns:p14="http://schemas.microsoft.com/office/powerpoint/2010/main" val="31750471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 und 1 Bild - Element">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24F857E4-C67B-469F-885E-B34B945A6757}"/>
              </a:ext>
            </a:extLst>
          </p:cNvPr>
          <p:cNvSpPr>
            <a:spLocks noGrp="1"/>
          </p:cNvSpPr>
          <p:nvPr>
            <p:ph type="sldNum" sz="quarter" idx="10"/>
          </p:nvPr>
        </p:nvSpPr>
        <p:spPr/>
        <p:txBody>
          <a:bodyPr/>
          <a:lstStyle/>
          <a:p>
            <a:fld id="{19DB77B4-3C54-46CA-975D-F6A6D2A6B962}" type="slidenum">
              <a:rPr lang="de-CH" smtClean="0"/>
              <a:pPr/>
              <a:t>‹Nr.›</a:t>
            </a:fld>
            <a:endParaRPr lang="de-CH"/>
          </a:p>
        </p:txBody>
      </p:sp>
      <p:sp>
        <p:nvSpPr>
          <p:cNvPr id="4" name="Inhaltsplatzhalter 3">
            <a:extLst>
              <a:ext uri="{FF2B5EF4-FFF2-40B4-BE49-F238E27FC236}">
                <a16:creationId xmlns:a16="http://schemas.microsoft.com/office/drawing/2014/main" id="{A4A5798C-AFFD-42BA-82A1-E166F4AE3B81}"/>
              </a:ext>
            </a:extLst>
          </p:cNvPr>
          <p:cNvSpPr>
            <a:spLocks noGrp="1"/>
          </p:cNvSpPr>
          <p:nvPr>
            <p:ph sz="quarter" idx="11" hasCustomPrompt="1"/>
          </p:nvPr>
        </p:nvSpPr>
        <p:spPr>
          <a:xfrm>
            <a:off x="381000" y="1476374"/>
            <a:ext cx="11429999" cy="5019675"/>
          </a:xfrm>
          <a:noFill/>
        </p:spPr>
        <p:txBody>
          <a:bodyPr/>
          <a:lstStyle>
            <a:lvl1pPr marL="0" indent="0">
              <a:buNone/>
              <a:defRPr/>
            </a:lvl1pPr>
            <a:lvl2pPr marL="252000" indent="0">
              <a:buNone/>
              <a:defRPr/>
            </a:lvl2pPr>
          </a:lstStyle>
          <a:p>
            <a:pPr lvl="0"/>
            <a:r>
              <a:rPr lang="de-DE"/>
              <a:t>Element einfügen </a:t>
            </a:r>
            <a:r>
              <a:rPr lang="de-CH"/>
              <a:t>– (Bild Höhe 13.94 Breite 31.75 cm/ Tabelle / Diagramm einfügen)</a:t>
            </a:r>
            <a:endParaRPr lang="de-DE"/>
          </a:p>
        </p:txBody>
      </p:sp>
      <p:sp>
        <p:nvSpPr>
          <p:cNvPr id="3" name="Titel 2">
            <a:extLst>
              <a:ext uri="{FF2B5EF4-FFF2-40B4-BE49-F238E27FC236}">
                <a16:creationId xmlns:a16="http://schemas.microsoft.com/office/drawing/2014/main" id="{6174829B-C6A5-4988-B902-17713E347C29}"/>
              </a:ext>
            </a:extLst>
          </p:cNvPr>
          <p:cNvSpPr>
            <a:spLocks noGrp="1"/>
          </p:cNvSpPr>
          <p:nvPr>
            <p:ph type="title" hasCustomPrompt="1"/>
          </p:nvPr>
        </p:nvSpPr>
        <p:spPr>
          <a:xfrm>
            <a:off x="390524" y="508225"/>
            <a:ext cx="9144000" cy="779827"/>
          </a:xfrm>
        </p:spPr>
        <p:txBody>
          <a:bodyPr/>
          <a:lstStyle>
            <a:lvl1pPr>
              <a:defRPr/>
            </a:lvl1pPr>
          </a:lstStyle>
          <a:p>
            <a:r>
              <a:rPr lang="de-DE"/>
              <a:t>Titel eingeben</a:t>
            </a:r>
            <a:endParaRPr lang="de-CH"/>
          </a:p>
        </p:txBody>
      </p:sp>
      <p:sp>
        <p:nvSpPr>
          <p:cNvPr id="9" name="Textfeld 8">
            <a:extLst>
              <a:ext uri="{FF2B5EF4-FFF2-40B4-BE49-F238E27FC236}">
                <a16:creationId xmlns:a16="http://schemas.microsoft.com/office/drawing/2014/main" id="{79C85A72-F596-4D28-B681-B30C6B21461B}"/>
              </a:ext>
            </a:extLst>
          </p:cNvPr>
          <p:cNvSpPr txBox="1"/>
          <p:nvPr userDrawn="1"/>
        </p:nvSpPr>
        <p:spPr>
          <a:xfrm>
            <a:off x="-4164000" y="189000"/>
            <a:ext cx="3240000" cy="1080000"/>
          </a:xfrm>
          <a:prstGeom prst="rect">
            <a:avLst/>
          </a:prstGeom>
          <a:noFill/>
        </p:spPr>
        <p:txBody>
          <a:bodyPr wrap="square" lIns="0" tIns="0" rIns="0" bIns="0" rtlCol="0">
            <a:noAutofit/>
          </a:bodyPr>
          <a:lstStyle/>
          <a:p>
            <a:pPr marL="0" indent="0">
              <a:buFont typeface="+mj-lt"/>
              <a:buNone/>
            </a:pPr>
            <a:r>
              <a:rPr lang="de-DE"/>
              <a:t>Bild oder Element </a:t>
            </a:r>
            <a:r>
              <a:rPr lang="de-DE" err="1"/>
              <a:t>gross</a:t>
            </a:r>
            <a:r>
              <a:rPr lang="de-DE"/>
              <a:t>:</a:t>
            </a:r>
            <a:br>
              <a:rPr lang="de-DE"/>
            </a:br>
            <a:endParaRPr lang="de-CH"/>
          </a:p>
        </p:txBody>
      </p:sp>
      <p:pic>
        <p:nvPicPr>
          <p:cNvPr id="11" name="Grafik 10">
            <a:extLst>
              <a:ext uri="{FF2B5EF4-FFF2-40B4-BE49-F238E27FC236}">
                <a16:creationId xmlns:a16="http://schemas.microsoft.com/office/drawing/2014/main" id="{01A0FC14-A24B-4F3C-A0DC-7680B2223B39}"/>
              </a:ext>
            </a:extLst>
          </p:cNvPr>
          <p:cNvPicPr>
            <a:picLocks noChangeAspect="1"/>
          </p:cNvPicPr>
          <p:nvPr userDrawn="1"/>
        </p:nvPicPr>
        <p:blipFill>
          <a:blip r:embed="rId2"/>
          <a:stretch>
            <a:fillRect/>
          </a:stretch>
        </p:blipFill>
        <p:spPr>
          <a:xfrm>
            <a:off x="-4146370" y="1556792"/>
            <a:ext cx="1795237" cy="2109579"/>
          </a:xfrm>
          <a:prstGeom prst="rect">
            <a:avLst/>
          </a:prstGeom>
        </p:spPr>
      </p:pic>
      <p:pic>
        <p:nvPicPr>
          <p:cNvPr id="12" name="Grafik 11">
            <a:extLst>
              <a:ext uri="{FF2B5EF4-FFF2-40B4-BE49-F238E27FC236}">
                <a16:creationId xmlns:a16="http://schemas.microsoft.com/office/drawing/2014/main" id="{DCC22EF9-1AA6-4BAF-B2D2-565CB4F671B8}"/>
              </a:ext>
            </a:extLst>
          </p:cNvPr>
          <p:cNvPicPr>
            <a:picLocks noChangeAspect="1"/>
          </p:cNvPicPr>
          <p:nvPr userDrawn="1"/>
        </p:nvPicPr>
        <p:blipFill>
          <a:blip r:embed="rId3"/>
          <a:stretch>
            <a:fillRect/>
          </a:stretch>
        </p:blipFill>
        <p:spPr>
          <a:xfrm>
            <a:off x="-4102668" y="3557770"/>
            <a:ext cx="833782" cy="756223"/>
          </a:xfrm>
          <a:prstGeom prst="rect">
            <a:avLst/>
          </a:prstGeom>
        </p:spPr>
      </p:pic>
      <p:pic>
        <p:nvPicPr>
          <p:cNvPr id="13" name="Grafik 12">
            <a:extLst>
              <a:ext uri="{FF2B5EF4-FFF2-40B4-BE49-F238E27FC236}">
                <a16:creationId xmlns:a16="http://schemas.microsoft.com/office/drawing/2014/main" id="{BF4B55AE-CD4C-4407-B4A8-A58ECE7BE04C}"/>
              </a:ext>
            </a:extLst>
          </p:cNvPr>
          <p:cNvPicPr>
            <a:picLocks noChangeAspect="1"/>
          </p:cNvPicPr>
          <p:nvPr userDrawn="1"/>
        </p:nvPicPr>
        <p:blipFill>
          <a:blip r:embed="rId4"/>
          <a:stretch>
            <a:fillRect/>
          </a:stretch>
        </p:blipFill>
        <p:spPr>
          <a:xfrm>
            <a:off x="-4259492" y="4253854"/>
            <a:ext cx="3802764" cy="2413182"/>
          </a:xfrm>
          <a:prstGeom prst="rect">
            <a:avLst/>
          </a:prstGeom>
        </p:spPr>
      </p:pic>
      <p:sp>
        <p:nvSpPr>
          <p:cNvPr id="16" name="Textplatzhalter 15">
            <a:extLst>
              <a:ext uri="{FF2B5EF4-FFF2-40B4-BE49-F238E27FC236}">
                <a16:creationId xmlns:a16="http://schemas.microsoft.com/office/drawing/2014/main" id="{BC2E4954-898E-4A96-B4D8-7DE54806381F}"/>
              </a:ext>
            </a:extLst>
          </p:cNvPr>
          <p:cNvSpPr>
            <a:spLocks noGrp="1"/>
          </p:cNvSpPr>
          <p:nvPr>
            <p:ph type="body" sz="quarter" idx="14" hasCustomPrompt="1"/>
          </p:nvPr>
        </p:nvSpPr>
        <p:spPr>
          <a:xfrm>
            <a:off x="7760457" y="6617595"/>
            <a:ext cx="3600450" cy="179300"/>
          </a:xfrm>
        </p:spPr>
        <p:txBody>
          <a:bodyPr/>
          <a:lstStyle>
            <a:lvl1pPr marL="0" indent="0" algn="r">
              <a:lnSpc>
                <a:spcPct val="100000"/>
              </a:lnSpc>
              <a:spcBef>
                <a:spcPts val="0"/>
              </a:spcBef>
              <a:buNone/>
              <a:defRPr sz="900"/>
            </a:lvl1pPr>
          </a:lstStyle>
          <a:p>
            <a:pPr lvl="0"/>
            <a:r>
              <a:rPr lang="de-DE"/>
              <a:t>Bild oder Textquelle eingeben</a:t>
            </a:r>
          </a:p>
        </p:txBody>
      </p:sp>
      <p:pic>
        <p:nvPicPr>
          <p:cNvPr id="14" name="Grafik 13">
            <a:extLst>
              <a:ext uri="{FF2B5EF4-FFF2-40B4-BE49-F238E27FC236}">
                <a16:creationId xmlns:a16="http://schemas.microsoft.com/office/drawing/2014/main" id="{AC31AF1E-C170-4038-A237-5BF625667CD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14682023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Bilder">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24F857E4-C67B-469F-885E-B34B945A6757}"/>
              </a:ext>
            </a:extLst>
          </p:cNvPr>
          <p:cNvSpPr>
            <a:spLocks noGrp="1"/>
          </p:cNvSpPr>
          <p:nvPr>
            <p:ph type="sldNum" sz="quarter" idx="10"/>
          </p:nvPr>
        </p:nvSpPr>
        <p:spPr/>
        <p:txBody>
          <a:bodyPr/>
          <a:lstStyle/>
          <a:p>
            <a:fld id="{19DB77B4-3C54-46CA-975D-F6A6D2A6B962}" type="slidenum">
              <a:rPr lang="de-CH" smtClean="0"/>
              <a:pPr/>
              <a:t>‹Nr.›</a:t>
            </a:fld>
            <a:endParaRPr lang="de-CH"/>
          </a:p>
        </p:txBody>
      </p:sp>
      <p:sp>
        <p:nvSpPr>
          <p:cNvPr id="4" name="Inhaltsplatzhalter 3">
            <a:extLst>
              <a:ext uri="{FF2B5EF4-FFF2-40B4-BE49-F238E27FC236}">
                <a16:creationId xmlns:a16="http://schemas.microsoft.com/office/drawing/2014/main" id="{A4A5798C-AFFD-42BA-82A1-E166F4AE3B81}"/>
              </a:ext>
            </a:extLst>
          </p:cNvPr>
          <p:cNvSpPr>
            <a:spLocks noGrp="1"/>
          </p:cNvSpPr>
          <p:nvPr>
            <p:ph sz="quarter" idx="11" hasCustomPrompt="1"/>
          </p:nvPr>
        </p:nvSpPr>
        <p:spPr>
          <a:xfrm>
            <a:off x="394761" y="1473200"/>
            <a:ext cx="5673600" cy="5015800"/>
          </a:xfrm>
          <a:noFill/>
        </p:spPr>
        <p:txBody>
          <a:bodyPr/>
          <a:lstStyle>
            <a:lvl1pPr marL="0" indent="0">
              <a:buNone/>
              <a:defRPr/>
            </a:lvl1pPr>
            <a:lvl2pPr marL="252000" indent="0">
              <a:buNone/>
              <a:defRPr/>
            </a:lvl2pPr>
          </a:lstStyle>
          <a:p>
            <a:pPr lvl="0"/>
            <a:r>
              <a:rPr lang="de-CH"/>
              <a:t>Bild Höhe 13.93 Breite 15.76 cm/ Tabelle / Element</a:t>
            </a:r>
            <a:endParaRPr lang="de-DE"/>
          </a:p>
        </p:txBody>
      </p:sp>
      <p:sp>
        <p:nvSpPr>
          <p:cNvPr id="8" name="Inhaltsplatzhalter 3">
            <a:extLst>
              <a:ext uri="{FF2B5EF4-FFF2-40B4-BE49-F238E27FC236}">
                <a16:creationId xmlns:a16="http://schemas.microsoft.com/office/drawing/2014/main" id="{86F77D7A-E88C-4A07-8CF3-9DD25C5D4D0F}"/>
              </a:ext>
            </a:extLst>
          </p:cNvPr>
          <p:cNvSpPr>
            <a:spLocks noGrp="1"/>
          </p:cNvSpPr>
          <p:nvPr>
            <p:ph sz="quarter" idx="12" hasCustomPrompt="1"/>
          </p:nvPr>
        </p:nvSpPr>
        <p:spPr>
          <a:xfrm>
            <a:off x="6133904" y="1473200"/>
            <a:ext cx="5673600" cy="5015800"/>
          </a:xfrm>
          <a:noFill/>
        </p:spPr>
        <p:txBody>
          <a:bodyPr/>
          <a:lstStyle>
            <a:lvl1pPr marL="0" indent="0">
              <a:buNone/>
              <a:defRPr/>
            </a:lvl1pPr>
            <a:lvl2pPr marL="252000" indent="0">
              <a:buNone/>
              <a:defRPr/>
            </a:lvl2pPr>
          </a:lstStyle>
          <a:p>
            <a:pPr lvl="0"/>
            <a:r>
              <a:rPr lang="de-CH"/>
              <a:t>Bild Höhe 13.93 Breite 15.76 cm/ Tabelle / Element</a:t>
            </a:r>
            <a:endParaRPr lang="de-DE"/>
          </a:p>
        </p:txBody>
      </p:sp>
      <p:sp>
        <p:nvSpPr>
          <p:cNvPr id="9" name="Textfeld 8">
            <a:extLst>
              <a:ext uri="{FF2B5EF4-FFF2-40B4-BE49-F238E27FC236}">
                <a16:creationId xmlns:a16="http://schemas.microsoft.com/office/drawing/2014/main" id="{45AD90D8-9B4C-4B78-960A-8F97739857B6}"/>
              </a:ext>
            </a:extLst>
          </p:cNvPr>
          <p:cNvSpPr txBox="1"/>
          <p:nvPr userDrawn="1"/>
        </p:nvSpPr>
        <p:spPr>
          <a:xfrm>
            <a:off x="-3984000" y="189000"/>
            <a:ext cx="3060000" cy="900000"/>
          </a:xfrm>
          <a:prstGeom prst="rect">
            <a:avLst/>
          </a:prstGeom>
          <a:noFill/>
        </p:spPr>
        <p:txBody>
          <a:bodyPr wrap="square" lIns="0" tIns="0" rIns="0" bIns="0" rtlCol="0">
            <a:noAutofit/>
          </a:bodyPr>
          <a:lstStyle/>
          <a:p>
            <a:pPr marL="0" indent="0">
              <a:buFont typeface="+mj-lt"/>
              <a:buNone/>
            </a:pPr>
            <a:r>
              <a:rPr lang="de-DE"/>
              <a:t>2 Bilder oder Elemente einfügen:</a:t>
            </a:r>
            <a:br>
              <a:rPr lang="de-DE"/>
            </a:br>
            <a:endParaRPr lang="de-CH"/>
          </a:p>
        </p:txBody>
      </p:sp>
      <p:pic>
        <p:nvPicPr>
          <p:cNvPr id="15" name="Grafik 14">
            <a:extLst>
              <a:ext uri="{FF2B5EF4-FFF2-40B4-BE49-F238E27FC236}">
                <a16:creationId xmlns:a16="http://schemas.microsoft.com/office/drawing/2014/main" id="{925B6476-5AFF-474E-A8C3-AEF99813E9B7}"/>
              </a:ext>
            </a:extLst>
          </p:cNvPr>
          <p:cNvPicPr>
            <a:picLocks noChangeAspect="1"/>
          </p:cNvPicPr>
          <p:nvPr userDrawn="1"/>
        </p:nvPicPr>
        <p:blipFill>
          <a:blip r:embed="rId2"/>
          <a:stretch>
            <a:fillRect/>
          </a:stretch>
        </p:blipFill>
        <p:spPr>
          <a:xfrm>
            <a:off x="-3999187" y="1764696"/>
            <a:ext cx="1632034" cy="1917799"/>
          </a:xfrm>
          <a:prstGeom prst="rect">
            <a:avLst/>
          </a:prstGeom>
        </p:spPr>
      </p:pic>
      <p:pic>
        <p:nvPicPr>
          <p:cNvPr id="16" name="Grafik 15">
            <a:extLst>
              <a:ext uri="{FF2B5EF4-FFF2-40B4-BE49-F238E27FC236}">
                <a16:creationId xmlns:a16="http://schemas.microsoft.com/office/drawing/2014/main" id="{44AA936E-6FB0-4CBF-92B9-839EF5C4053C}"/>
              </a:ext>
            </a:extLst>
          </p:cNvPr>
          <p:cNvPicPr>
            <a:picLocks noChangeAspect="1"/>
          </p:cNvPicPr>
          <p:nvPr userDrawn="1"/>
        </p:nvPicPr>
        <p:blipFill>
          <a:blip r:embed="rId3"/>
          <a:stretch>
            <a:fillRect/>
          </a:stretch>
        </p:blipFill>
        <p:spPr>
          <a:xfrm>
            <a:off x="-3999187" y="3704158"/>
            <a:ext cx="757984" cy="687475"/>
          </a:xfrm>
          <a:prstGeom prst="rect">
            <a:avLst/>
          </a:prstGeom>
        </p:spPr>
      </p:pic>
      <p:pic>
        <p:nvPicPr>
          <p:cNvPr id="17" name="Grafik 16">
            <a:extLst>
              <a:ext uri="{FF2B5EF4-FFF2-40B4-BE49-F238E27FC236}">
                <a16:creationId xmlns:a16="http://schemas.microsoft.com/office/drawing/2014/main" id="{EF7A3496-BE91-4A67-A5A4-07F14F6C5570}"/>
              </a:ext>
            </a:extLst>
          </p:cNvPr>
          <p:cNvPicPr>
            <a:picLocks noChangeAspect="1"/>
          </p:cNvPicPr>
          <p:nvPr userDrawn="1"/>
        </p:nvPicPr>
        <p:blipFill>
          <a:blip r:embed="rId4"/>
          <a:stretch>
            <a:fillRect/>
          </a:stretch>
        </p:blipFill>
        <p:spPr>
          <a:xfrm>
            <a:off x="-4021057" y="4475558"/>
            <a:ext cx="3457058" cy="2193802"/>
          </a:xfrm>
          <a:prstGeom prst="rect">
            <a:avLst/>
          </a:prstGeom>
        </p:spPr>
      </p:pic>
      <p:sp>
        <p:nvSpPr>
          <p:cNvPr id="2" name="Titel 1">
            <a:extLst>
              <a:ext uri="{FF2B5EF4-FFF2-40B4-BE49-F238E27FC236}">
                <a16:creationId xmlns:a16="http://schemas.microsoft.com/office/drawing/2014/main" id="{79EDA478-CD08-4213-9F2C-395B09CCEAD7}"/>
              </a:ext>
            </a:extLst>
          </p:cNvPr>
          <p:cNvSpPr>
            <a:spLocks noGrp="1"/>
          </p:cNvSpPr>
          <p:nvPr>
            <p:ph type="title" hasCustomPrompt="1"/>
          </p:nvPr>
        </p:nvSpPr>
        <p:spPr/>
        <p:txBody>
          <a:bodyPr/>
          <a:lstStyle>
            <a:lvl1pPr>
              <a:defRPr/>
            </a:lvl1pPr>
          </a:lstStyle>
          <a:p>
            <a:r>
              <a:rPr lang="de-DE"/>
              <a:t>Titel eingeben</a:t>
            </a:r>
            <a:endParaRPr lang="de-CH"/>
          </a:p>
        </p:txBody>
      </p:sp>
      <p:sp>
        <p:nvSpPr>
          <p:cNvPr id="13" name="Textplatzhalter 15">
            <a:extLst>
              <a:ext uri="{FF2B5EF4-FFF2-40B4-BE49-F238E27FC236}">
                <a16:creationId xmlns:a16="http://schemas.microsoft.com/office/drawing/2014/main" id="{6B703E49-F45F-4221-B371-6C7245B0B784}"/>
              </a:ext>
            </a:extLst>
          </p:cNvPr>
          <p:cNvSpPr>
            <a:spLocks noGrp="1"/>
          </p:cNvSpPr>
          <p:nvPr>
            <p:ph type="body" sz="quarter" idx="14" hasCustomPrompt="1"/>
          </p:nvPr>
        </p:nvSpPr>
        <p:spPr>
          <a:xfrm>
            <a:off x="7760457" y="6617595"/>
            <a:ext cx="3600450" cy="179300"/>
          </a:xfrm>
        </p:spPr>
        <p:txBody>
          <a:bodyPr/>
          <a:lstStyle>
            <a:lvl1pPr marL="0" indent="0" algn="r">
              <a:lnSpc>
                <a:spcPct val="100000"/>
              </a:lnSpc>
              <a:spcBef>
                <a:spcPts val="0"/>
              </a:spcBef>
              <a:buNone/>
              <a:defRPr sz="900"/>
            </a:lvl1pPr>
          </a:lstStyle>
          <a:p>
            <a:pPr lvl="0"/>
            <a:r>
              <a:rPr lang="de-DE"/>
              <a:t>Bild oder Textquelle eingeben</a:t>
            </a:r>
          </a:p>
        </p:txBody>
      </p:sp>
      <p:pic>
        <p:nvPicPr>
          <p:cNvPr id="12" name="Grafik 11">
            <a:extLst>
              <a:ext uri="{FF2B5EF4-FFF2-40B4-BE49-F238E27FC236}">
                <a16:creationId xmlns:a16="http://schemas.microsoft.com/office/drawing/2014/main" id="{F52DBE92-6286-4C7D-A289-C98DA04DDFE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926387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Bilder">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24F857E4-C67B-469F-885E-B34B945A6757}"/>
              </a:ext>
            </a:extLst>
          </p:cNvPr>
          <p:cNvSpPr>
            <a:spLocks noGrp="1"/>
          </p:cNvSpPr>
          <p:nvPr>
            <p:ph type="sldNum" sz="quarter" idx="10"/>
          </p:nvPr>
        </p:nvSpPr>
        <p:spPr/>
        <p:txBody>
          <a:bodyPr/>
          <a:lstStyle/>
          <a:p>
            <a:fld id="{19DB77B4-3C54-46CA-975D-F6A6D2A6B962}" type="slidenum">
              <a:rPr lang="de-CH" smtClean="0"/>
              <a:pPr/>
              <a:t>‹Nr.›</a:t>
            </a:fld>
            <a:endParaRPr lang="de-CH"/>
          </a:p>
        </p:txBody>
      </p:sp>
      <p:sp>
        <p:nvSpPr>
          <p:cNvPr id="4" name="Inhaltsplatzhalter 3">
            <a:extLst>
              <a:ext uri="{FF2B5EF4-FFF2-40B4-BE49-F238E27FC236}">
                <a16:creationId xmlns:a16="http://schemas.microsoft.com/office/drawing/2014/main" id="{A4A5798C-AFFD-42BA-82A1-E166F4AE3B81}"/>
              </a:ext>
            </a:extLst>
          </p:cNvPr>
          <p:cNvSpPr>
            <a:spLocks noGrp="1"/>
          </p:cNvSpPr>
          <p:nvPr>
            <p:ph sz="quarter" idx="11" hasCustomPrompt="1"/>
          </p:nvPr>
        </p:nvSpPr>
        <p:spPr>
          <a:xfrm>
            <a:off x="388118" y="1473200"/>
            <a:ext cx="7938000" cy="5015800"/>
          </a:xfrm>
          <a:noFill/>
        </p:spPr>
        <p:txBody>
          <a:bodyPr/>
          <a:lstStyle>
            <a:lvl1pPr marL="0" indent="0">
              <a:buNone/>
              <a:defRPr/>
            </a:lvl1pPr>
            <a:lvl2pPr marL="252000" indent="0">
              <a:buNone/>
              <a:defRPr/>
            </a:lvl2pPr>
          </a:lstStyle>
          <a:p>
            <a:pPr lvl="0"/>
            <a:r>
              <a:rPr lang="de-CH"/>
              <a:t>Bild Höhe 13.93 Breite 22.05 cm / Tabelle / Element</a:t>
            </a:r>
            <a:endParaRPr lang="de-DE"/>
          </a:p>
        </p:txBody>
      </p:sp>
      <p:sp>
        <p:nvSpPr>
          <p:cNvPr id="8" name="Inhaltsplatzhalter 3">
            <a:extLst>
              <a:ext uri="{FF2B5EF4-FFF2-40B4-BE49-F238E27FC236}">
                <a16:creationId xmlns:a16="http://schemas.microsoft.com/office/drawing/2014/main" id="{86F77D7A-E88C-4A07-8CF3-9DD25C5D4D0F}"/>
              </a:ext>
            </a:extLst>
          </p:cNvPr>
          <p:cNvSpPr>
            <a:spLocks noGrp="1"/>
          </p:cNvSpPr>
          <p:nvPr>
            <p:ph sz="quarter" idx="12" hasCustomPrompt="1"/>
          </p:nvPr>
        </p:nvSpPr>
        <p:spPr>
          <a:xfrm>
            <a:off x="8421786" y="1477428"/>
            <a:ext cx="3386834" cy="2448000"/>
          </a:xfrm>
          <a:noFill/>
        </p:spPr>
        <p:txBody>
          <a:bodyPr/>
          <a:lstStyle>
            <a:lvl1pPr marL="0" indent="0">
              <a:buNone/>
              <a:defRPr/>
            </a:lvl1pPr>
            <a:lvl2pPr marL="252000" indent="0">
              <a:buNone/>
              <a:defRPr/>
            </a:lvl2pPr>
          </a:lstStyle>
          <a:p>
            <a:pPr lvl="0"/>
            <a:r>
              <a:rPr lang="de-CH"/>
              <a:t>Bild Höhe 6.8 Breite 9.41 cm/ Tabelle / Element</a:t>
            </a:r>
            <a:endParaRPr lang="de-DE"/>
          </a:p>
        </p:txBody>
      </p:sp>
      <p:sp>
        <p:nvSpPr>
          <p:cNvPr id="16" name="Inhaltsplatzhalter 3">
            <a:extLst>
              <a:ext uri="{FF2B5EF4-FFF2-40B4-BE49-F238E27FC236}">
                <a16:creationId xmlns:a16="http://schemas.microsoft.com/office/drawing/2014/main" id="{BC542300-C765-4F9F-A396-7FC3CFB2AEA4}"/>
              </a:ext>
            </a:extLst>
          </p:cNvPr>
          <p:cNvSpPr>
            <a:spLocks noGrp="1"/>
          </p:cNvSpPr>
          <p:nvPr>
            <p:ph sz="quarter" idx="15" hasCustomPrompt="1"/>
          </p:nvPr>
        </p:nvSpPr>
        <p:spPr>
          <a:xfrm>
            <a:off x="8421786" y="4048247"/>
            <a:ext cx="3386834" cy="2448000"/>
          </a:xfrm>
          <a:noFill/>
        </p:spPr>
        <p:txBody>
          <a:bodyPr/>
          <a:lstStyle>
            <a:lvl1pPr marL="0" indent="0">
              <a:buNone/>
              <a:defRPr/>
            </a:lvl1pPr>
            <a:lvl2pPr marL="252000" indent="0">
              <a:buNone/>
              <a:defRPr/>
            </a:lvl2pPr>
          </a:lstStyle>
          <a:p>
            <a:pPr lvl="0"/>
            <a:r>
              <a:rPr lang="de-CH"/>
              <a:t>Bild Höhe 6.8 Breite 9.41 cm / Tabelle / Element</a:t>
            </a:r>
            <a:endParaRPr lang="de-DE"/>
          </a:p>
        </p:txBody>
      </p:sp>
      <p:sp>
        <p:nvSpPr>
          <p:cNvPr id="9" name="Textfeld 8">
            <a:extLst>
              <a:ext uri="{FF2B5EF4-FFF2-40B4-BE49-F238E27FC236}">
                <a16:creationId xmlns:a16="http://schemas.microsoft.com/office/drawing/2014/main" id="{26470C8F-0796-453F-9E28-02143E814836}"/>
              </a:ext>
            </a:extLst>
          </p:cNvPr>
          <p:cNvSpPr txBox="1"/>
          <p:nvPr userDrawn="1"/>
        </p:nvSpPr>
        <p:spPr>
          <a:xfrm>
            <a:off x="-3999187" y="189000"/>
            <a:ext cx="3075187" cy="900000"/>
          </a:xfrm>
          <a:prstGeom prst="rect">
            <a:avLst/>
          </a:prstGeom>
          <a:noFill/>
        </p:spPr>
        <p:txBody>
          <a:bodyPr wrap="square" lIns="0" tIns="0" rIns="0" bIns="0" rtlCol="0">
            <a:noAutofit/>
          </a:bodyPr>
          <a:lstStyle/>
          <a:p>
            <a:pPr marL="0" indent="0">
              <a:buFont typeface="+mj-lt"/>
              <a:buNone/>
            </a:pPr>
            <a:r>
              <a:rPr lang="de-DE"/>
              <a:t>3 Bilder oder Elemente einfügen:</a:t>
            </a:r>
            <a:br>
              <a:rPr lang="de-DE"/>
            </a:br>
            <a:endParaRPr lang="de-CH"/>
          </a:p>
        </p:txBody>
      </p:sp>
      <p:pic>
        <p:nvPicPr>
          <p:cNvPr id="14" name="Grafik 13">
            <a:extLst>
              <a:ext uri="{FF2B5EF4-FFF2-40B4-BE49-F238E27FC236}">
                <a16:creationId xmlns:a16="http://schemas.microsoft.com/office/drawing/2014/main" id="{6561A481-590D-4937-B28B-97840E5EF3BB}"/>
              </a:ext>
            </a:extLst>
          </p:cNvPr>
          <p:cNvPicPr>
            <a:picLocks noChangeAspect="1"/>
          </p:cNvPicPr>
          <p:nvPr userDrawn="1"/>
        </p:nvPicPr>
        <p:blipFill>
          <a:blip r:embed="rId2"/>
          <a:stretch>
            <a:fillRect/>
          </a:stretch>
        </p:blipFill>
        <p:spPr>
          <a:xfrm>
            <a:off x="-3999187" y="1404336"/>
            <a:ext cx="1632034" cy="1917799"/>
          </a:xfrm>
          <a:prstGeom prst="rect">
            <a:avLst/>
          </a:prstGeom>
        </p:spPr>
      </p:pic>
      <p:pic>
        <p:nvPicPr>
          <p:cNvPr id="17" name="Grafik 16">
            <a:extLst>
              <a:ext uri="{FF2B5EF4-FFF2-40B4-BE49-F238E27FC236}">
                <a16:creationId xmlns:a16="http://schemas.microsoft.com/office/drawing/2014/main" id="{FFC47BFA-91A1-493B-BA22-84364CB144B5}"/>
              </a:ext>
            </a:extLst>
          </p:cNvPr>
          <p:cNvPicPr>
            <a:picLocks noChangeAspect="1"/>
          </p:cNvPicPr>
          <p:nvPr userDrawn="1"/>
        </p:nvPicPr>
        <p:blipFill>
          <a:blip r:embed="rId3"/>
          <a:stretch>
            <a:fillRect/>
          </a:stretch>
        </p:blipFill>
        <p:spPr>
          <a:xfrm>
            <a:off x="-3999187" y="3343798"/>
            <a:ext cx="757984" cy="687475"/>
          </a:xfrm>
          <a:prstGeom prst="rect">
            <a:avLst/>
          </a:prstGeom>
        </p:spPr>
      </p:pic>
      <p:pic>
        <p:nvPicPr>
          <p:cNvPr id="18" name="Grafik 17">
            <a:extLst>
              <a:ext uri="{FF2B5EF4-FFF2-40B4-BE49-F238E27FC236}">
                <a16:creationId xmlns:a16="http://schemas.microsoft.com/office/drawing/2014/main" id="{072E82CD-9284-41F0-84DD-D5DE1DBDDDFF}"/>
              </a:ext>
            </a:extLst>
          </p:cNvPr>
          <p:cNvPicPr>
            <a:picLocks noChangeAspect="1"/>
          </p:cNvPicPr>
          <p:nvPr userDrawn="1"/>
        </p:nvPicPr>
        <p:blipFill>
          <a:blip r:embed="rId4"/>
          <a:stretch>
            <a:fillRect/>
          </a:stretch>
        </p:blipFill>
        <p:spPr>
          <a:xfrm>
            <a:off x="-4021057" y="4115198"/>
            <a:ext cx="3457058" cy="2193802"/>
          </a:xfrm>
          <a:prstGeom prst="rect">
            <a:avLst/>
          </a:prstGeom>
        </p:spPr>
      </p:pic>
      <p:sp>
        <p:nvSpPr>
          <p:cNvPr id="2" name="Titel 1">
            <a:extLst>
              <a:ext uri="{FF2B5EF4-FFF2-40B4-BE49-F238E27FC236}">
                <a16:creationId xmlns:a16="http://schemas.microsoft.com/office/drawing/2014/main" id="{9D8DD948-4278-45F8-9C1E-39B4797341F6}"/>
              </a:ext>
            </a:extLst>
          </p:cNvPr>
          <p:cNvSpPr>
            <a:spLocks noGrp="1"/>
          </p:cNvSpPr>
          <p:nvPr>
            <p:ph type="title" hasCustomPrompt="1"/>
          </p:nvPr>
        </p:nvSpPr>
        <p:spPr/>
        <p:txBody>
          <a:bodyPr/>
          <a:lstStyle>
            <a:lvl1pPr>
              <a:defRPr/>
            </a:lvl1pPr>
          </a:lstStyle>
          <a:p>
            <a:r>
              <a:rPr lang="de-DE"/>
              <a:t>Titel eingeben</a:t>
            </a:r>
            <a:endParaRPr lang="de-CH"/>
          </a:p>
        </p:txBody>
      </p:sp>
      <p:sp>
        <p:nvSpPr>
          <p:cNvPr id="19" name="Textplatzhalter 15">
            <a:extLst>
              <a:ext uri="{FF2B5EF4-FFF2-40B4-BE49-F238E27FC236}">
                <a16:creationId xmlns:a16="http://schemas.microsoft.com/office/drawing/2014/main" id="{869870CB-7C33-4C63-8B0B-63AEF7201908}"/>
              </a:ext>
            </a:extLst>
          </p:cNvPr>
          <p:cNvSpPr>
            <a:spLocks noGrp="1"/>
          </p:cNvSpPr>
          <p:nvPr>
            <p:ph type="body" sz="quarter" idx="14" hasCustomPrompt="1"/>
          </p:nvPr>
        </p:nvSpPr>
        <p:spPr>
          <a:xfrm>
            <a:off x="7760457" y="6617595"/>
            <a:ext cx="3600450" cy="179300"/>
          </a:xfrm>
        </p:spPr>
        <p:txBody>
          <a:bodyPr/>
          <a:lstStyle>
            <a:lvl1pPr marL="0" indent="0" algn="r">
              <a:lnSpc>
                <a:spcPct val="100000"/>
              </a:lnSpc>
              <a:spcBef>
                <a:spcPts val="0"/>
              </a:spcBef>
              <a:buNone/>
              <a:defRPr sz="900"/>
            </a:lvl1pPr>
          </a:lstStyle>
          <a:p>
            <a:pPr lvl="0"/>
            <a:r>
              <a:rPr lang="de-DE"/>
              <a:t>Bild oder Textquelle eingeben</a:t>
            </a:r>
          </a:p>
        </p:txBody>
      </p:sp>
      <p:pic>
        <p:nvPicPr>
          <p:cNvPr id="13" name="Grafik 12">
            <a:extLst>
              <a:ext uri="{FF2B5EF4-FFF2-40B4-BE49-F238E27FC236}">
                <a16:creationId xmlns:a16="http://schemas.microsoft.com/office/drawing/2014/main" id="{D06927BB-C183-43F8-B428-64B5F858D04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39644729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 Bilder">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24F857E4-C67B-469F-885E-B34B945A6757}"/>
              </a:ext>
            </a:extLst>
          </p:cNvPr>
          <p:cNvSpPr>
            <a:spLocks noGrp="1"/>
          </p:cNvSpPr>
          <p:nvPr>
            <p:ph type="sldNum" sz="quarter" idx="10"/>
          </p:nvPr>
        </p:nvSpPr>
        <p:spPr/>
        <p:txBody>
          <a:bodyPr/>
          <a:lstStyle/>
          <a:p>
            <a:fld id="{19DB77B4-3C54-46CA-975D-F6A6D2A6B962}" type="slidenum">
              <a:rPr lang="de-CH" smtClean="0"/>
              <a:pPr/>
              <a:t>‹Nr.›</a:t>
            </a:fld>
            <a:endParaRPr lang="de-CH"/>
          </a:p>
        </p:txBody>
      </p:sp>
      <p:sp>
        <p:nvSpPr>
          <p:cNvPr id="8" name="Inhaltsplatzhalter 3">
            <a:extLst>
              <a:ext uri="{FF2B5EF4-FFF2-40B4-BE49-F238E27FC236}">
                <a16:creationId xmlns:a16="http://schemas.microsoft.com/office/drawing/2014/main" id="{86F77D7A-E88C-4A07-8CF3-9DD25C5D4D0F}"/>
              </a:ext>
            </a:extLst>
          </p:cNvPr>
          <p:cNvSpPr>
            <a:spLocks noGrp="1"/>
          </p:cNvSpPr>
          <p:nvPr>
            <p:ph sz="quarter" idx="12" hasCustomPrompt="1"/>
          </p:nvPr>
        </p:nvSpPr>
        <p:spPr>
          <a:xfrm>
            <a:off x="388118" y="1482166"/>
            <a:ext cx="3744000" cy="2433600"/>
          </a:xfrm>
          <a:noFill/>
        </p:spPr>
        <p:txBody>
          <a:bodyPr/>
          <a:lstStyle>
            <a:lvl1pPr marL="0" indent="0">
              <a:buNone/>
              <a:defRPr/>
            </a:lvl1pPr>
            <a:lvl2pPr marL="252000" indent="0">
              <a:buNone/>
              <a:defRPr/>
            </a:lvl2pPr>
          </a:lstStyle>
          <a:p>
            <a:pPr lvl="0"/>
            <a:r>
              <a:rPr lang="de-CH"/>
              <a:t>Bild Höhe 6.76 Breite 10.4 cm / Tabelle / Element</a:t>
            </a:r>
            <a:endParaRPr lang="de-DE"/>
          </a:p>
        </p:txBody>
      </p:sp>
      <p:sp>
        <p:nvSpPr>
          <p:cNvPr id="31" name="Inhaltsplatzhalter 3">
            <a:extLst>
              <a:ext uri="{FF2B5EF4-FFF2-40B4-BE49-F238E27FC236}">
                <a16:creationId xmlns:a16="http://schemas.microsoft.com/office/drawing/2014/main" id="{36A5D2C6-44C6-43E2-ADB9-577209537248}"/>
              </a:ext>
            </a:extLst>
          </p:cNvPr>
          <p:cNvSpPr>
            <a:spLocks noGrp="1"/>
          </p:cNvSpPr>
          <p:nvPr>
            <p:ph sz="quarter" idx="22" hasCustomPrompt="1"/>
          </p:nvPr>
        </p:nvSpPr>
        <p:spPr>
          <a:xfrm>
            <a:off x="4224000" y="1482166"/>
            <a:ext cx="3744000" cy="2433600"/>
          </a:xfrm>
          <a:noFill/>
        </p:spPr>
        <p:txBody>
          <a:bodyPr/>
          <a:lstStyle>
            <a:lvl1pPr marL="0" indent="0">
              <a:buNone/>
              <a:defRPr/>
            </a:lvl1pPr>
            <a:lvl2pPr marL="252000" indent="0">
              <a:buNone/>
              <a:defRPr/>
            </a:lvl2pPr>
          </a:lstStyle>
          <a:p>
            <a:pPr lvl="0"/>
            <a:r>
              <a:rPr lang="de-CH"/>
              <a:t>Bild Höhe 6.76 Breite 10.4 cm / Tabelle / Element</a:t>
            </a:r>
            <a:endParaRPr lang="de-DE"/>
          </a:p>
        </p:txBody>
      </p:sp>
      <p:sp>
        <p:nvSpPr>
          <p:cNvPr id="32" name="Inhaltsplatzhalter 3">
            <a:extLst>
              <a:ext uri="{FF2B5EF4-FFF2-40B4-BE49-F238E27FC236}">
                <a16:creationId xmlns:a16="http://schemas.microsoft.com/office/drawing/2014/main" id="{8135C0FC-9DFA-457C-9DAB-2CEDA3361372}"/>
              </a:ext>
            </a:extLst>
          </p:cNvPr>
          <p:cNvSpPr>
            <a:spLocks noGrp="1"/>
          </p:cNvSpPr>
          <p:nvPr>
            <p:ph sz="quarter" idx="23" hasCustomPrompt="1"/>
          </p:nvPr>
        </p:nvSpPr>
        <p:spPr>
          <a:xfrm>
            <a:off x="8059882" y="1482166"/>
            <a:ext cx="3744000" cy="2433600"/>
          </a:xfrm>
          <a:noFill/>
        </p:spPr>
        <p:txBody>
          <a:bodyPr/>
          <a:lstStyle>
            <a:lvl1pPr marL="0" indent="0">
              <a:buNone/>
              <a:defRPr/>
            </a:lvl1pPr>
            <a:lvl2pPr marL="252000" indent="0">
              <a:buNone/>
              <a:defRPr/>
            </a:lvl2pPr>
          </a:lstStyle>
          <a:p>
            <a:pPr lvl="0"/>
            <a:r>
              <a:rPr lang="de-CH"/>
              <a:t>Bild Höhe 6.76 Breite 10.4 cm / Tabelle / Element</a:t>
            </a:r>
            <a:endParaRPr lang="de-DE"/>
          </a:p>
        </p:txBody>
      </p:sp>
      <p:sp>
        <p:nvSpPr>
          <p:cNvPr id="33" name="Inhaltsplatzhalter 3">
            <a:extLst>
              <a:ext uri="{FF2B5EF4-FFF2-40B4-BE49-F238E27FC236}">
                <a16:creationId xmlns:a16="http://schemas.microsoft.com/office/drawing/2014/main" id="{977F735A-0131-4527-8A78-26B879FF7DE2}"/>
              </a:ext>
            </a:extLst>
          </p:cNvPr>
          <p:cNvSpPr>
            <a:spLocks noGrp="1"/>
          </p:cNvSpPr>
          <p:nvPr>
            <p:ph sz="quarter" idx="24" hasCustomPrompt="1"/>
          </p:nvPr>
        </p:nvSpPr>
        <p:spPr>
          <a:xfrm>
            <a:off x="388118" y="4064774"/>
            <a:ext cx="3744000" cy="2433600"/>
          </a:xfrm>
          <a:noFill/>
        </p:spPr>
        <p:txBody>
          <a:bodyPr/>
          <a:lstStyle>
            <a:lvl1pPr marL="0" indent="0">
              <a:buNone/>
              <a:defRPr/>
            </a:lvl1pPr>
            <a:lvl2pPr marL="252000" indent="0">
              <a:buNone/>
              <a:defRPr/>
            </a:lvl2pPr>
          </a:lstStyle>
          <a:p>
            <a:pPr lvl="0"/>
            <a:r>
              <a:rPr lang="de-CH"/>
              <a:t>Bild Höhe 6.76 Breite 10.4 cm / Tabelle / Element</a:t>
            </a:r>
            <a:endParaRPr lang="de-DE"/>
          </a:p>
        </p:txBody>
      </p:sp>
      <p:sp>
        <p:nvSpPr>
          <p:cNvPr id="34" name="Inhaltsplatzhalter 3">
            <a:extLst>
              <a:ext uri="{FF2B5EF4-FFF2-40B4-BE49-F238E27FC236}">
                <a16:creationId xmlns:a16="http://schemas.microsoft.com/office/drawing/2014/main" id="{287C0DF6-8F9C-498A-817D-56BD0C7F8F8E}"/>
              </a:ext>
            </a:extLst>
          </p:cNvPr>
          <p:cNvSpPr>
            <a:spLocks noGrp="1"/>
          </p:cNvSpPr>
          <p:nvPr>
            <p:ph sz="quarter" idx="25" hasCustomPrompt="1"/>
          </p:nvPr>
        </p:nvSpPr>
        <p:spPr>
          <a:xfrm>
            <a:off x="4224000" y="4064774"/>
            <a:ext cx="3744000" cy="2433600"/>
          </a:xfrm>
          <a:noFill/>
        </p:spPr>
        <p:txBody>
          <a:bodyPr/>
          <a:lstStyle>
            <a:lvl1pPr marL="0" indent="0">
              <a:buNone/>
              <a:defRPr/>
            </a:lvl1pPr>
            <a:lvl2pPr marL="252000" indent="0">
              <a:buNone/>
              <a:defRPr/>
            </a:lvl2pPr>
          </a:lstStyle>
          <a:p>
            <a:pPr lvl="0"/>
            <a:r>
              <a:rPr lang="de-CH"/>
              <a:t>Bild Höhe 6.76 Breite 10.4 cm / Tabelle / Element</a:t>
            </a:r>
            <a:endParaRPr lang="de-DE"/>
          </a:p>
        </p:txBody>
      </p:sp>
      <p:sp>
        <p:nvSpPr>
          <p:cNvPr id="35" name="Inhaltsplatzhalter 3">
            <a:extLst>
              <a:ext uri="{FF2B5EF4-FFF2-40B4-BE49-F238E27FC236}">
                <a16:creationId xmlns:a16="http://schemas.microsoft.com/office/drawing/2014/main" id="{B89D019D-5BCC-430D-8D92-F9253AACCA74}"/>
              </a:ext>
            </a:extLst>
          </p:cNvPr>
          <p:cNvSpPr>
            <a:spLocks noGrp="1"/>
          </p:cNvSpPr>
          <p:nvPr>
            <p:ph sz="quarter" idx="26" hasCustomPrompt="1"/>
          </p:nvPr>
        </p:nvSpPr>
        <p:spPr>
          <a:xfrm>
            <a:off x="8059882" y="4064774"/>
            <a:ext cx="3744000" cy="2433600"/>
          </a:xfrm>
          <a:noFill/>
        </p:spPr>
        <p:txBody>
          <a:bodyPr/>
          <a:lstStyle>
            <a:lvl1pPr marL="0" indent="0">
              <a:buNone/>
              <a:defRPr/>
            </a:lvl1pPr>
            <a:lvl2pPr marL="252000" indent="0">
              <a:buNone/>
              <a:defRPr/>
            </a:lvl2pPr>
          </a:lstStyle>
          <a:p>
            <a:pPr lvl="0"/>
            <a:r>
              <a:rPr lang="de-CH"/>
              <a:t>Bild Höhe 6.76 Breite 10.4 cm / Tabelle / Element</a:t>
            </a:r>
            <a:endParaRPr lang="de-DE"/>
          </a:p>
        </p:txBody>
      </p:sp>
      <p:sp>
        <p:nvSpPr>
          <p:cNvPr id="12" name="Textfeld 11">
            <a:extLst>
              <a:ext uri="{FF2B5EF4-FFF2-40B4-BE49-F238E27FC236}">
                <a16:creationId xmlns:a16="http://schemas.microsoft.com/office/drawing/2014/main" id="{29CA8567-927C-4C50-8CDB-B59E9F363EA5}"/>
              </a:ext>
            </a:extLst>
          </p:cNvPr>
          <p:cNvSpPr txBox="1"/>
          <p:nvPr userDrawn="1"/>
        </p:nvSpPr>
        <p:spPr>
          <a:xfrm>
            <a:off x="-3999187" y="189000"/>
            <a:ext cx="3075187" cy="900000"/>
          </a:xfrm>
          <a:prstGeom prst="rect">
            <a:avLst/>
          </a:prstGeom>
          <a:noFill/>
        </p:spPr>
        <p:txBody>
          <a:bodyPr wrap="square" lIns="0" tIns="0" rIns="0" bIns="0" rtlCol="0">
            <a:noAutofit/>
          </a:bodyPr>
          <a:lstStyle/>
          <a:p>
            <a:pPr marL="0" indent="0">
              <a:buFont typeface="+mj-lt"/>
              <a:buNone/>
            </a:pPr>
            <a:r>
              <a:rPr lang="de-DE"/>
              <a:t>6 Bilder oder Elemente einfügen:</a:t>
            </a:r>
            <a:br>
              <a:rPr lang="de-DE"/>
            </a:br>
            <a:endParaRPr lang="de-CH"/>
          </a:p>
        </p:txBody>
      </p:sp>
      <p:pic>
        <p:nvPicPr>
          <p:cNvPr id="16" name="Grafik 15">
            <a:extLst>
              <a:ext uri="{FF2B5EF4-FFF2-40B4-BE49-F238E27FC236}">
                <a16:creationId xmlns:a16="http://schemas.microsoft.com/office/drawing/2014/main" id="{97CD14E0-1A3F-4BE7-BFE5-04F2B1701DB8}"/>
              </a:ext>
            </a:extLst>
          </p:cNvPr>
          <p:cNvPicPr>
            <a:picLocks noChangeAspect="1"/>
          </p:cNvPicPr>
          <p:nvPr userDrawn="1"/>
        </p:nvPicPr>
        <p:blipFill>
          <a:blip r:embed="rId2"/>
          <a:stretch>
            <a:fillRect/>
          </a:stretch>
        </p:blipFill>
        <p:spPr>
          <a:xfrm>
            <a:off x="-3999187" y="1584336"/>
            <a:ext cx="1632034" cy="1917799"/>
          </a:xfrm>
          <a:prstGeom prst="rect">
            <a:avLst/>
          </a:prstGeom>
        </p:spPr>
      </p:pic>
      <p:pic>
        <p:nvPicPr>
          <p:cNvPr id="17" name="Grafik 16">
            <a:extLst>
              <a:ext uri="{FF2B5EF4-FFF2-40B4-BE49-F238E27FC236}">
                <a16:creationId xmlns:a16="http://schemas.microsoft.com/office/drawing/2014/main" id="{0ADC47F4-EB41-4E4F-AB1B-A062BDA59C38}"/>
              </a:ext>
            </a:extLst>
          </p:cNvPr>
          <p:cNvPicPr>
            <a:picLocks noChangeAspect="1"/>
          </p:cNvPicPr>
          <p:nvPr userDrawn="1"/>
        </p:nvPicPr>
        <p:blipFill>
          <a:blip r:embed="rId3"/>
          <a:stretch>
            <a:fillRect/>
          </a:stretch>
        </p:blipFill>
        <p:spPr>
          <a:xfrm>
            <a:off x="-3999187" y="3523798"/>
            <a:ext cx="757984" cy="687475"/>
          </a:xfrm>
          <a:prstGeom prst="rect">
            <a:avLst/>
          </a:prstGeom>
        </p:spPr>
      </p:pic>
      <p:pic>
        <p:nvPicPr>
          <p:cNvPr id="18" name="Grafik 17">
            <a:extLst>
              <a:ext uri="{FF2B5EF4-FFF2-40B4-BE49-F238E27FC236}">
                <a16:creationId xmlns:a16="http://schemas.microsoft.com/office/drawing/2014/main" id="{CB74116D-AE6B-4ADF-8744-C62AAA6F0334}"/>
              </a:ext>
            </a:extLst>
          </p:cNvPr>
          <p:cNvPicPr>
            <a:picLocks noChangeAspect="1"/>
          </p:cNvPicPr>
          <p:nvPr userDrawn="1"/>
        </p:nvPicPr>
        <p:blipFill>
          <a:blip r:embed="rId4"/>
          <a:stretch>
            <a:fillRect/>
          </a:stretch>
        </p:blipFill>
        <p:spPr>
          <a:xfrm>
            <a:off x="-4021057" y="4295198"/>
            <a:ext cx="3457058" cy="2193802"/>
          </a:xfrm>
          <a:prstGeom prst="rect">
            <a:avLst/>
          </a:prstGeom>
        </p:spPr>
      </p:pic>
      <p:sp>
        <p:nvSpPr>
          <p:cNvPr id="2" name="Titel 1">
            <a:extLst>
              <a:ext uri="{FF2B5EF4-FFF2-40B4-BE49-F238E27FC236}">
                <a16:creationId xmlns:a16="http://schemas.microsoft.com/office/drawing/2014/main" id="{C08F7069-CC1B-4BC9-A910-4E1A33A4BE1C}"/>
              </a:ext>
            </a:extLst>
          </p:cNvPr>
          <p:cNvSpPr>
            <a:spLocks noGrp="1"/>
          </p:cNvSpPr>
          <p:nvPr>
            <p:ph type="title" hasCustomPrompt="1"/>
          </p:nvPr>
        </p:nvSpPr>
        <p:spPr/>
        <p:txBody>
          <a:bodyPr/>
          <a:lstStyle>
            <a:lvl1pPr>
              <a:defRPr/>
            </a:lvl1pPr>
          </a:lstStyle>
          <a:p>
            <a:r>
              <a:rPr lang="de-DE"/>
              <a:t>Titel eingeben</a:t>
            </a:r>
            <a:endParaRPr lang="de-CH"/>
          </a:p>
        </p:txBody>
      </p:sp>
      <p:sp>
        <p:nvSpPr>
          <p:cNvPr id="20" name="Textplatzhalter 15">
            <a:extLst>
              <a:ext uri="{FF2B5EF4-FFF2-40B4-BE49-F238E27FC236}">
                <a16:creationId xmlns:a16="http://schemas.microsoft.com/office/drawing/2014/main" id="{F055C72E-E152-44AA-9F92-1C7FDE20A032}"/>
              </a:ext>
            </a:extLst>
          </p:cNvPr>
          <p:cNvSpPr>
            <a:spLocks noGrp="1"/>
          </p:cNvSpPr>
          <p:nvPr>
            <p:ph type="body" sz="quarter" idx="14" hasCustomPrompt="1"/>
          </p:nvPr>
        </p:nvSpPr>
        <p:spPr>
          <a:xfrm>
            <a:off x="7760457" y="6617595"/>
            <a:ext cx="3600450" cy="179300"/>
          </a:xfrm>
        </p:spPr>
        <p:txBody>
          <a:bodyPr/>
          <a:lstStyle>
            <a:lvl1pPr marL="0" indent="0" algn="r">
              <a:lnSpc>
                <a:spcPct val="100000"/>
              </a:lnSpc>
              <a:spcBef>
                <a:spcPts val="0"/>
              </a:spcBef>
              <a:buNone/>
              <a:defRPr sz="900"/>
            </a:lvl1pPr>
          </a:lstStyle>
          <a:p>
            <a:pPr lvl="0"/>
            <a:r>
              <a:rPr lang="de-DE"/>
              <a:t>Bild oder Textquelle eingeben</a:t>
            </a:r>
          </a:p>
        </p:txBody>
      </p:sp>
      <p:pic>
        <p:nvPicPr>
          <p:cNvPr id="19" name="Grafik 18">
            <a:extLst>
              <a:ext uri="{FF2B5EF4-FFF2-40B4-BE49-F238E27FC236}">
                <a16:creationId xmlns:a16="http://schemas.microsoft.com/office/drawing/2014/main" id="{A169B608-1350-42D7-AD1D-7E5232C90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22237221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 Bilder">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24F857E4-C67B-469F-885E-B34B945A6757}"/>
              </a:ext>
            </a:extLst>
          </p:cNvPr>
          <p:cNvSpPr>
            <a:spLocks noGrp="1"/>
          </p:cNvSpPr>
          <p:nvPr>
            <p:ph type="sldNum" sz="quarter" idx="10"/>
          </p:nvPr>
        </p:nvSpPr>
        <p:spPr/>
        <p:txBody>
          <a:bodyPr/>
          <a:lstStyle/>
          <a:p>
            <a:fld id="{19DB77B4-3C54-46CA-975D-F6A6D2A6B962}" type="slidenum">
              <a:rPr lang="de-CH" smtClean="0"/>
              <a:pPr/>
              <a:t>‹Nr.›</a:t>
            </a:fld>
            <a:endParaRPr lang="de-CH"/>
          </a:p>
        </p:txBody>
      </p:sp>
      <p:sp>
        <p:nvSpPr>
          <p:cNvPr id="32" name="Inhaltsplatzhalter 3">
            <a:extLst>
              <a:ext uri="{FF2B5EF4-FFF2-40B4-BE49-F238E27FC236}">
                <a16:creationId xmlns:a16="http://schemas.microsoft.com/office/drawing/2014/main" id="{5164FD8C-7823-407A-B18B-EDA92BCA0D00}"/>
              </a:ext>
            </a:extLst>
          </p:cNvPr>
          <p:cNvSpPr>
            <a:spLocks noGrp="1"/>
          </p:cNvSpPr>
          <p:nvPr>
            <p:ph sz="quarter" idx="24" hasCustomPrompt="1"/>
          </p:nvPr>
        </p:nvSpPr>
        <p:spPr>
          <a:xfrm>
            <a:off x="14104" y="1477428"/>
            <a:ext cx="2973600" cy="2448000"/>
          </a:xfrm>
          <a:noFill/>
        </p:spPr>
        <p:txBody>
          <a:bodyPr/>
          <a:lstStyle>
            <a:lvl1pPr marL="0" indent="0">
              <a:buNone/>
              <a:defRPr/>
            </a:lvl1pPr>
            <a:lvl2pPr marL="252000" indent="0">
              <a:buNone/>
              <a:defRPr/>
            </a:lvl2pPr>
          </a:lstStyle>
          <a:p>
            <a:pPr lvl="0"/>
            <a:r>
              <a:rPr lang="de-CH"/>
              <a:t>Bild Höhe 6.8 Breite 8.26 cm / Tabelle / Element</a:t>
            </a:r>
            <a:endParaRPr lang="de-DE"/>
          </a:p>
        </p:txBody>
      </p:sp>
      <p:sp>
        <p:nvSpPr>
          <p:cNvPr id="19" name="Inhaltsplatzhalter 3">
            <a:extLst>
              <a:ext uri="{FF2B5EF4-FFF2-40B4-BE49-F238E27FC236}">
                <a16:creationId xmlns:a16="http://schemas.microsoft.com/office/drawing/2014/main" id="{7CDBCD63-993A-45EE-808A-84E9D47A3FDA}"/>
              </a:ext>
            </a:extLst>
          </p:cNvPr>
          <p:cNvSpPr>
            <a:spLocks noGrp="1"/>
          </p:cNvSpPr>
          <p:nvPr>
            <p:ph sz="quarter" idx="26" hasCustomPrompt="1"/>
          </p:nvPr>
        </p:nvSpPr>
        <p:spPr>
          <a:xfrm>
            <a:off x="3080727" y="1477428"/>
            <a:ext cx="2973600" cy="2448000"/>
          </a:xfrm>
          <a:noFill/>
        </p:spPr>
        <p:txBody>
          <a:bodyPr/>
          <a:lstStyle>
            <a:lvl1pPr marL="0" indent="0">
              <a:buNone/>
              <a:defRPr/>
            </a:lvl1pPr>
            <a:lvl2pPr marL="252000" indent="0">
              <a:buNone/>
              <a:defRPr/>
            </a:lvl2pPr>
          </a:lstStyle>
          <a:p>
            <a:pPr lvl="0"/>
            <a:r>
              <a:rPr lang="de-CH"/>
              <a:t>Bild Höhe 6.8 Breite 8.26 cm / Tabelle / Element</a:t>
            </a:r>
            <a:endParaRPr lang="de-DE"/>
          </a:p>
        </p:txBody>
      </p:sp>
      <p:sp>
        <p:nvSpPr>
          <p:cNvPr id="20" name="Inhaltsplatzhalter 3">
            <a:extLst>
              <a:ext uri="{FF2B5EF4-FFF2-40B4-BE49-F238E27FC236}">
                <a16:creationId xmlns:a16="http://schemas.microsoft.com/office/drawing/2014/main" id="{BEBFF4F6-734D-4F20-B684-D16FDC68BEFA}"/>
              </a:ext>
            </a:extLst>
          </p:cNvPr>
          <p:cNvSpPr>
            <a:spLocks noGrp="1"/>
          </p:cNvSpPr>
          <p:nvPr>
            <p:ph sz="quarter" idx="27" hasCustomPrompt="1"/>
          </p:nvPr>
        </p:nvSpPr>
        <p:spPr>
          <a:xfrm>
            <a:off x="6147350" y="1477428"/>
            <a:ext cx="2973600" cy="2448000"/>
          </a:xfrm>
          <a:noFill/>
        </p:spPr>
        <p:txBody>
          <a:bodyPr/>
          <a:lstStyle>
            <a:lvl1pPr marL="0" indent="0">
              <a:buNone/>
              <a:defRPr/>
            </a:lvl1pPr>
            <a:lvl2pPr marL="252000" indent="0">
              <a:buNone/>
              <a:defRPr/>
            </a:lvl2pPr>
          </a:lstStyle>
          <a:p>
            <a:pPr lvl="0"/>
            <a:r>
              <a:rPr lang="de-CH"/>
              <a:t>Bild Höhe 6.8 Breite 8.26 cm / Tabelle / Element</a:t>
            </a:r>
            <a:endParaRPr lang="de-DE"/>
          </a:p>
        </p:txBody>
      </p:sp>
      <p:sp>
        <p:nvSpPr>
          <p:cNvPr id="21" name="Inhaltsplatzhalter 3">
            <a:extLst>
              <a:ext uri="{FF2B5EF4-FFF2-40B4-BE49-F238E27FC236}">
                <a16:creationId xmlns:a16="http://schemas.microsoft.com/office/drawing/2014/main" id="{0757893E-172D-4B43-ADE2-DBDE5BA3F842}"/>
              </a:ext>
            </a:extLst>
          </p:cNvPr>
          <p:cNvSpPr>
            <a:spLocks noGrp="1"/>
          </p:cNvSpPr>
          <p:nvPr>
            <p:ph sz="quarter" idx="28" hasCustomPrompt="1"/>
          </p:nvPr>
        </p:nvSpPr>
        <p:spPr>
          <a:xfrm>
            <a:off x="9213972" y="1477428"/>
            <a:ext cx="2973600" cy="2448000"/>
          </a:xfrm>
          <a:noFill/>
        </p:spPr>
        <p:txBody>
          <a:bodyPr/>
          <a:lstStyle>
            <a:lvl1pPr marL="0" indent="0">
              <a:buNone/>
              <a:defRPr/>
            </a:lvl1pPr>
            <a:lvl2pPr marL="252000" indent="0">
              <a:buNone/>
              <a:defRPr/>
            </a:lvl2pPr>
          </a:lstStyle>
          <a:p>
            <a:pPr lvl="0"/>
            <a:r>
              <a:rPr lang="de-CH"/>
              <a:t>Bild Höhe 6.8 Breite 8.26 cm / Tabelle / Element</a:t>
            </a:r>
            <a:endParaRPr lang="de-DE"/>
          </a:p>
        </p:txBody>
      </p:sp>
      <p:sp>
        <p:nvSpPr>
          <p:cNvPr id="34" name="Inhaltsplatzhalter 3">
            <a:extLst>
              <a:ext uri="{FF2B5EF4-FFF2-40B4-BE49-F238E27FC236}">
                <a16:creationId xmlns:a16="http://schemas.microsoft.com/office/drawing/2014/main" id="{1F616AD4-77EC-44C2-A326-906EA0396069}"/>
              </a:ext>
            </a:extLst>
          </p:cNvPr>
          <p:cNvSpPr>
            <a:spLocks noGrp="1"/>
          </p:cNvSpPr>
          <p:nvPr>
            <p:ph sz="quarter" idx="29" hasCustomPrompt="1"/>
          </p:nvPr>
        </p:nvSpPr>
        <p:spPr>
          <a:xfrm>
            <a:off x="14104" y="4044416"/>
            <a:ext cx="2973600" cy="2448000"/>
          </a:xfrm>
          <a:noFill/>
        </p:spPr>
        <p:txBody>
          <a:bodyPr/>
          <a:lstStyle>
            <a:lvl1pPr marL="0" indent="0">
              <a:buNone/>
              <a:defRPr/>
            </a:lvl1pPr>
            <a:lvl2pPr marL="252000" indent="0">
              <a:buNone/>
              <a:defRPr/>
            </a:lvl2pPr>
          </a:lstStyle>
          <a:p>
            <a:pPr lvl="0"/>
            <a:r>
              <a:rPr lang="de-CH"/>
              <a:t>Bild Höhe 6.8 Breite 8.26 cm / Tabelle / Element</a:t>
            </a:r>
            <a:endParaRPr lang="de-DE"/>
          </a:p>
        </p:txBody>
      </p:sp>
      <p:sp>
        <p:nvSpPr>
          <p:cNvPr id="35" name="Inhaltsplatzhalter 3">
            <a:extLst>
              <a:ext uri="{FF2B5EF4-FFF2-40B4-BE49-F238E27FC236}">
                <a16:creationId xmlns:a16="http://schemas.microsoft.com/office/drawing/2014/main" id="{572EB99C-4235-4AB0-BC9D-A3A265F108B0}"/>
              </a:ext>
            </a:extLst>
          </p:cNvPr>
          <p:cNvSpPr>
            <a:spLocks noGrp="1"/>
          </p:cNvSpPr>
          <p:nvPr>
            <p:ph sz="quarter" idx="30" hasCustomPrompt="1"/>
          </p:nvPr>
        </p:nvSpPr>
        <p:spPr>
          <a:xfrm>
            <a:off x="3080727" y="4044416"/>
            <a:ext cx="2973600" cy="2448000"/>
          </a:xfrm>
          <a:noFill/>
        </p:spPr>
        <p:txBody>
          <a:bodyPr/>
          <a:lstStyle>
            <a:lvl1pPr marL="0" indent="0">
              <a:buNone/>
              <a:defRPr/>
            </a:lvl1pPr>
            <a:lvl2pPr marL="252000" indent="0">
              <a:buNone/>
              <a:defRPr/>
            </a:lvl2pPr>
          </a:lstStyle>
          <a:p>
            <a:pPr lvl="0"/>
            <a:r>
              <a:rPr lang="de-CH"/>
              <a:t>Bild Höhe 6.8 Breite 8.26 cm / Tabelle / Element</a:t>
            </a:r>
            <a:endParaRPr lang="de-DE"/>
          </a:p>
        </p:txBody>
      </p:sp>
      <p:sp>
        <p:nvSpPr>
          <p:cNvPr id="36" name="Inhaltsplatzhalter 3">
            <a:extLst>
              <a:ext uri="{FF2B5EF4-FFF2-40B4-BE49-F238E27FC236}">
                <a16:creationId xmlns:a16="http://schemas.microsoft.com/office/drawing/2014/main" id="{B2890782-18D1-4315-91B8-8B154A255BFB}"/>
              </a:ext>
            </a:extLst>
          </p:cNvPr>
          <p:cNvSpPr>
            <a:spLocks noGrp="1"/>
          </p:cNvSpPr>
          <p:nvPr>
            <p:ph sz="quarter" idx="31" hasCustomPrompt="1"/>
          </p:nvPr>
        </p:nvSpPr>
        <p:spPr>
          <a:xfrm>
            <a:off x="6147350" y="4044416"/>
            <a:ext cx="2973600" cy="2448000"/>
          </a:xfrm>
          <a:noFill/>
        </p:spPr>
        <p:txBody>
          <a:bodyPr/>
          <a:lstStyle>
            <a:lvl1pPr marL="0" indent="0">
              <a:buNone/>
              <a:defRPr/>
            </a:lvl1pPr>
            <a:lvl2pPr marL="252000" indent="0">
              <a:buNone/>
              <a:defRPr/>
            </a:lvl2pPr>
          </a:lstStyle>
          <a:p>
            <a:pPr lvl="0"/>
            <a:r>
              <a:rPr lang="de-CH"/>
              <a:t>Bild Höhe 6.8 Breite 8.26 cm / Tabelle / Element</a:t>
            </a:r>
            <a:endParaRPr lang="de-DE"/>
          </a:p>
        </p:txBody>
      </p:sp>
      <p:sp>
        <p:nvSpPr>
          <p:cNvPr id="37" name="Inhaltsplatzhalter 3">
            <a:extLst>
              <a:ext uri="{FF2B5EF4-FFF2-40B4-BE49-F238E27FC236}">
                <a16:creationId xmlns:a16="http://schemas.microsoft.com/office/drawing/2014/main" id="{2F4D2B31-6D57-4647-A54F-902665E16156}"/>
              </a:ext>
            </a:extLst>
          </p:cNvPr>
          <p:cNvSpPr>
            <a:spLocks noGrp="1"/>
          </p:cNvSpPr>
          <p:nvPr>
            <p:ph sz="quarter" idx="32" hasCustomPrompt="1"/>
          </p:nvPr>
        </p:nvSpPr>
        <p:spPr>
          <a:xfrm>
            <a:off x="9213972" y="4044416"/>
            <a:ext cx="2973600" cy="2448000"/>
          </a:xfrm>
          <a:noFill/>
        </p:spPr>
        <p:txBody>
          <a:bodyPr/>
          <a:lstStyle>
            <a:lvl1pPr marL="0" indent="0">
              <a:buNone/>
              <a:defRPr/>
            </a:lvl1pPr>
            <a:lvl2pPr marL="252000" indent="0">
              <a:buNone/>
              <a:defRPr/>
            </a:lvl2pPr>
          </a:lstStyle>
          <a:p>
            <a:pPr lvl="0"/>
            <a:r>
              <a:rPr lang="de-CH"/>
              <a:t>Bild Höhe 6.8 Breite 8.26 cm / Tabelle / Element</a:t>
            </a:r>
            <a:endParaRPr lang="de-DE"/>
          </a:p>
        </p:txBody>
      </p:sp>
      <p:sp>
        <p:nvSpPr>
          <p:cNvPr id="15" name="Textfeld 14">
            <a:extLst>
              <a:ext uri="{FF2B5EF4-FFF2-40B4-BE49-F238E27FC236}">
                <a16:creationId xmlns:a16="http://schemas.microsoft.com/office/drawing/2014/main" id="{249860EE-AC46-47DF-9C8E-FE1F7E8B596F}"/>
              </a:ext>
            </a:extLst>
          </p:cNvPr>
          <p:cNvSpPr txBox="1"/>
          <p:nvPr userDrawn="1"/>
        </p:nvSpPr>
        <p:spPr>
          <a:xfrm>
            <a:off x="-4021057" y="342900"/>
            <a:ext cx="3060000" cy="900000"/>
          </a:xfrm>
          <a:prstGeom prst="rect">
            <a:avLst/>
          </a:prstGeom>
          <a:noFill/>
        </p:spPr>
        <p:txBody>
          <a:bodyPr wrap="square" lIns="0" tIns="0" rIns="0" bIns="0" rtlCol="0">
            <a:noAutofit/>
          </a:bodyPr>
          <a:lstStyle/>
          <a:p>
            <a:pPr marL="0" indent="0">
              <a:buFont typeface="+mj-lt"/>
              <a:buNone/>
            </a:pPr>
            <a:r>
              <a:rPr lang="de-DE"/>
              <a:t>8 Bilder oder Elemente einfügen</a:t>
            </a:r>
            <a:endParaRPr lang="de-CH"/>
          </a:p>
        </p:txBody>
      </p:sp>
      <p:pic>
        <p:nvPicPr>
          <p:cNvPr id="23" name="Grafik 22">
            <a:extLst>
              <a:ext uri="{FF2B5EF4-FFF2-40B4-BE49-F238E27FC236}">
                <a16:creationId xmlns:a16="http://schemas.microsoft.com/office/drawing/2014/main" id="{37A600C3-EE74-43ED-80A2-1E5EF58DD1E1}"/>
              </a:ext>
            </a:extLst>
          </p:cNvPr>
          <p:cNvPicPr>
            <a:picLocks noChangeAspect="1"/>
          </p:cNvPicPr>
          <p:nvPr userDrawn="1"/>
        </p:nvPicPr>
        <p:blipFill>
          <a:blip r:embed="rId2"/>
          <a:stretch>
            <a:fillRect/>
          </a:stretch>
        </p:blipFill>
        <p:spPr>
          <a:xfrm>
            <a:off x="-3999187" y="1764336"/>
            <a:ext cx="1632034" cy="1917799"/>
          </a:xfrm>
          <a:prstGeom prst="rect">
            <a:avLst/>
          </a:prstGeom>
        </p:spPr>
      </p:pic>
      <p:pic>
        <p:nvPicPr>
          <p:cNvPr id="24" name="Grafik 23">
            <a:extLst>
              <a:ext uri="{FF2B5EF4-FFF2-40B4-BE49-F238E27FC236}">
                <a16:creationId xmlns:a16="http://schemas.microsoft.com/office/drawing/2014/main" id="{ABB146BD-29FB-4E0B-843C-F8C6BF45D73B}"/>
              </a:ext>
            </a:extLst>
          </p:cNvPr>
          <p:cNvPicPr>
            <a:picLocks noChangeAspect="1"/>
          </p:cNvPicPr>
          <p:nvPr userDrawn="1"/>
        </p:nvPicPr>
        <p:blipFill>
          <a:blip r:embed="rId3"/>
          <a:stretch>
            <a:fillRect/>
          </a:stretch>
        </p:blipFill>
        <p:spPr>
          <a:xfrm>
            <a:off x="-3999187" y="3703798"/>
            <a:ext cx="757984" cy="687475"/>
          </a:xfrm>
          <a:prstGeom prst="rect">
            <a:avLst/>
          </a:prstGeom>
        </p:spPr>
      </p:pic>
      <p:pic>
        <p:nvPicPr>
          <p:cNvPr id="25" name="Grafik 24">
            <a:extLst>
              <a:ext uri="{FF2B5EF4-FFF2-40B4-BE49-F238E27FC236}">
                <a16:creationId xmlns:a16="http://schemas.microsoft.com/office/drawing/2014/main" id="{CE284201-5951-4A86-A6B3-B8429FB571BC}"/>
              </a:ext>
            </a:extLst>
          </p:cNvPr>
          <p:cNvPicPr>
            <a:picLocks noChangeAspect="1"/>
          </p:cNvPicPr>
          <p:nvPr userDrawn="1"/>
        </p:nvPicPr>
        <p:blipFill>
          <a:blip r:embed="rId4"/>
          <a:stretch>
            <a:fillRect/>
          </a:stretch>
        </p:blipFill>
        <p:spPr>
          <a:xfrm>
            <a:off x="-4021057" y="4475198"/>
            <a:ext cx="3457058" cy="2193802"/>
          </a:xfrm>
          <a:prstGeom prst="rect">
            <a:avLst/>
          </a:prstGeom>
        </p:spPr>
      </p:pic>
      <p:sp>
        <p:nvSpPr>
          <p:cNvPr id="2" name="Titel 1">
            <a:extLst>
              <a:ext uri="{FF2B5EF4-FFF2-40B4-BE49-F238E27FC236}">
                <a16:creationId xmlns:a16="http://schemas.microsoft.com/office/drawing/2014/main" id="{C2226647-6691-47AB-A02E-42165184095C}"/>
              </a:ext>
            </a:extLst>
          </p:cNvPr>
          <p:cNvSpPr>
            <a:spLocks noGrp="1"/>
          </p:cNvSpPr>
          <p:nvPr>
            <p:ph type="title" hasCustomPrompt="1"/>
          </p:nvPr>
        </p:nvSpPr>
        <p:spPr/>
        <p:txBody>
          <a:bodyPr/>
          <a:lstStyle>
            <a:lvl1pPr>
              <a:defRPr/>
            </a:lvl1pPr>
          </a:lstStyle>
          <a:p>
            <a:r>
              <a:rPr lang="de-DE"/>
              <a:t>Titel eingeben</a:t>
            </a:r>
            <a:endParaRPr lang="de-CH"/>
          </a:p>
        </p:txBody>
      </p:sp>
      <p:sp>
        <p:nvSpPr>
          <p:cNvPr id="26" name="Textplatzhalter 15">
            <a:extLst>
              <a:ext uri="{FF2B5EF4-FFF2-40B4-BE49-F238E27FC236}">
                <a16:creationId xmlns:a16="http://schemas.microsoft.com/office/drawing/2014/main" id="{AC50D3EC-D8AC-4E8C-AD4E-7672B90408B6}"/>
              </a:ext>
            </a:extLst>
          </p:cNvPr>
          <p:cNvSpPr>
            <a:spLocks noGrp="1"/>
          </p:cNvSpPr>
          <p:nvPr>
            <p:ph type="body" sz="quarter" idx="14" hasCustomPrompt="1"/>
          </p:nvPr>
        </p:nvSpPr>
        <p:spPr>
          <a:xfrm>
            <a:off x="7760457" y="6617595"/>
            <a:ext cx="3600450" cy="179300"/>
          </a:xfrm>
        </p:spPr>
        <p:txBody>
          <a:bodyPr/>
          <a:lstStyle>
            <a:lvl1pPr marL="0" indent="0" algn="r">
              <a:lnSpc>
                <a:spcPct val="100000"/>
              </a:lnSpc>
              <a:spcBef>
                <a:spcPts val="0"/>
              </a:spcBef>
              <a:buNone/>
              <a:defRPr sz="900"/>
            </a:lvl1pPr>
          </a:lstStyle>
          <a:p>
            <a:pPr lvl="0"/>
            <a:r>
              <a:rPr lang="de-DE"/>
              <a:t>Bild oder Textquelle eingeben</a:t>
            </a:r>
          </a:p>
        </p:txBody>
      </p:sp>
      <p:pic>
        <p:nvPicPr>
          <p:cNvPr id="18" name="Grafik 17">
            <a:extLst>
              <a:ext uri="{FF2B5EF4-FFF2-40B4-BE49-F238E27FC236}">
                <a16:creationId xmlns:a16="http://schemas.microsoft.com/office/drawing/2014/main" id="{C811E61B-C4E3-4AF7-A685-72DBD4A842B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41810542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lder - Bild links mit Rahmen schwarz">
    <p:bg>
      <p:bgRef idx="1001">
        <a:schemeClr val="bg1"/>
      </p:bgRef>
    </p:bg>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A4A5798C-AFFD-42BA-82A1-E166F4AE3B81}"/>
              </a:ext>
            </a:extLst>
          </p:cNvPr>
          <p:cNvSpPr>
            <a:spLocks noGrp="1"/>
          </p:cNvSpPr>
          <p:nvPr>
            <p:ph sz="quarter" idx="11" hasCustomPrompt="1"/>
          </p:nvPr>
        </p:nvSpPr>
        <p:spPr>
          <a:xfrm>
            <a:off x="778800" y="776630"/>
            <a:ext cx="5317200" cy="5292000"/>
          </a:xfrm>
          <a:solidFill>
            <a:schemeClr val="tx1">
              <a:lumMod val="85000"/>
            </a:schemeClr>
          </a:solidFill>
        </p:spPr>
        <p:txBody>
          <a:bodyPr/>
          <a:lstStyle>
            <a:lvl1pPr marL="0" indent="0">
              <a:buNone/>
              <a:defRPr/>
            </a:lvl1pPr>
            <a:lvl2pPr marL="252000" indent="0">
              <a:buNone/>
              <a:defRPr/>
            </a:lvl2pPr>
          </a:lstStyle>
          <a:p>
            <a:pPr lvl="0"/>
            <a:r>
              <a:rPr lang="de-DE"/>
              <a:t>Mastertextformat bearbeiten</a:t>
            </a:r>
            <a:r>
              <a:rPr lang="de-CH"/>
              <a:t> – (Bild Höhe 14.7 Breite 14.77 cm/ Tabelle / Diagramm einfügen)</a:t>
            </a:r>
            <a:endParaRPr lang="de-DE"/>
          </a:p>
        </p:txBody>
      </p:sp>
      <p:sp>
        <p:nvSpPr>
          <p:cNvPr id="8" name="Inhaltsplatzhalter 3">
            <a:extLst>
              <a:ext uri="{FF2B5EF4-FFF2-40B4-BE49-F238E27FC236}">
                <a16:creationId xmlns:a16="http://schemas.microsoft.com/office/drawing/2014/main" id="{86F77D7A-E88C-4A07-8CF3-9DD25C5D4D0F}"/>
              </a:ext>
            </a:extLst>
          </p:cNvPr>
          <p:cNvSpPr>
            <a:spLocks noGrp="1"/>
          </p:cNvSpPr>
          <p:nvPr>
            <p:ph sz="quarter" idx="12" hasCustomPrompt="1"/>
          </p:nvPr>
        </p:nvSpPr>
        <p:spPr>
          <a:xfrm>
            <a:off x="6872288" y="0"/>
            <a:ext cx="5319711" cy="6858000"/>
          </a:xfrm>
          <a:solidFill>
            <a:schemeClr val="tx1">
              <a:lumMod val="85000"/>
            </a:schemeClr>
          </a:solidFill>
        </p:spPr>
        <p:txBody>
          <a:bodyPr/>
          <a:lstStyle>
            <a:lvl1pPr marL="0" indent="0">
              <a:buNone/>
              <a:defRPr/>
            </a:lvl1pPr>
            <a:lvl2pPr marL="252000" indent="0">
              <a:buNone/>
              <a:defRPr/>
            </a:lvl2pPr>
          </a:lstStyle>
          <a:p>
            <a:pPr lvl="0"/>
            <a:r>
              <a:rPr lang="de-DE"/>
              <a:t>Mastertextformat bearbeiten</a:t>
            </a:r>
            <a:r>
              <a:rPr lang="de-CH"/>
              <a:t> – (Bild Höhe 19.05 Breite 14.78 cm/ Tabelle / Diagramm einfügen)</a:t>
            </a:r>
            <a:endParaRPr lang="de-DE"/>
          </a:p>
        </p:txBody>
      </p:sp>
      <p:sp>
        <p:nvSpPr>
          <p:cNvPr id="6" name="Textfeld 5">
            <a:extLst>
              <a:ext uri="{FF2B5EF4-FFF2-40B4-BE49-F238E27FC236}">
                <a16:creationId xmlns:a16="http://schemas.microsoft.com/office/drawing/2014/main" id="{67791EF2-1943-4C07-85D7-E4D04B2CB5D4}"/>
              </a:ext>
            </a:extLst>
          </p:cNvPr>
          <p:cNvSpPr txBox="1"/>
          <p:nvPr userDrawn="1"/>
        </p:nvSpPr>
        <p:spPr>
          <a:xfrm>
            <a:off x="-3984000" y="326630"/>
            <a:ext cx="3420000" cy="900000"/>
          </a:xfrm>
          <a:prstGeom prst="rect">
            <a:avLst/>
          </a:prstGeom>
          <a:noFill/>
        </p:spPr>
        <p:txBody>
          <a:bodyPr wrap="square" lIns="0" tIns="0" rIns="0" bIns="0" rtlCol="0">
            <a:noAutofit/>
          </a:bodyPr>
          <a:lstStyle/>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de-DE" sz="1800" b="0" i="0" u="none" strike="noStrike" kern="0" cap="none" spc="0" normalizeH="0" baseline="0" noProof="0">
                <a:ln>
                  <a:noFill/>
                </a:ln>
                <a:solidFill>
                  <a:prstClr val="black"/>
                </a:solidFill>
                <a:effectLst/>
                <a:uLnTx/>
                <a:uFillTx/>
              </a:rPr>
              <a:t>2 Bilder / Video einfügen:</a:t>
            </a:r>
            <a:br>
              <a:rPr kumimoji="0" lang="de-DE" sz="1800" b="0" i="0" u="none" strike="noStrike" kern="0" cap="none" spc="0" normalizeH="0" baseline="0" noProof="0">
                <a:ln>
                  <a:noFill/>
                </a:ln>
                <a:solidFill>
                  <a:prstClr val="black"/>
                </a:solidFill>
                <a:effectLst/>
                <a:uLnTx/>
                <a:uFillTx/>
              </a:rPr>
            </a:br>
            <a:r>
              <a:rPr kumimoji="0" lang="de-DE" sz="1800" b="0" i="0" u="none" strike="noStrike" kern="0" cap="none" spc="0" normalizeH="0" baseline="0" noProof="0">
                <a:ln>
                  <a:noFill/>
                </a:ln>
                <a:solidFill>
                  <a:prstClr val="black"/>
                </a:solidFill>
                <a:effectLst/>
                <a:uLnTx/>
                <a:uFillTx/>
              </a:rPr>
              <a:t>Pfad</a:t>
            </a:r>
            <a:endParaRPr kumimoji="0" lang="de-CH" sz="1800" b="0" i="0" u="none" strike="noStrike" kern="0" cap="none" spc="0" normalizeH="0" baseline="0" noProof="0">
              <a:ln>
                <a:noFill/>
              </a:ln>
              <a:solidFill>
                <a:prstClr val="black"/>
              </a:solidFill>
              <a:effectLst/>
              <a:uLnTx/>
              <a:uFillTx/>
            </a:endParaRPr>
          </a:p>
        </p:txBody>
      </p:sp>
      <p:pic>
        <p:nvPicPr>
          <p:cNvPr id="12" name="Grafik 11">
            <a:extLst>
              <a:ext uri="{FF2B5EF4-FFF2-40B4-BE49-F238E27FC236}">
                <a16:creationId xmlns:a16="http://schemas.microsoft.com/office/drawing/2014/main" id="{058C06A1-1539-4306-9E29-8E7EA6BFB935}"/>
              </a:ext>
            </a:extLst>
          </p:cNvPr>
          <p:cNvPicPr>
            <a:picLocks noChangeAspect="1"/>
          </p:cNvPicPr>
          <p:nvPr userDrawn="1"/>
        </p:nvPicPr>
        <p:blipFill>
          <a:blip r:embed="rId2"/>
          <a:stretch>
            <a:fillRect/>
          </a:stretch>
        </p:blipFill>
        <p:spPr>
          <a:xfrm>
            <a:off x="-3999187" y="1764336"/>
            <a:ext cx="1632034" cy="1917799"/>
          </a:xfrm>
          <a:prstGeom prst="rect">
            <a:avLst/>
          </a:prstGeom>
        </p:spPr>
      </p:pic>
      <p:pic>
        <p:nvPicPr>
          <p:cNvPr id="13" name="Grafik 12">
            <a:extLst>
              <a:ext uri="{FF2B5EF4-FFF2-40B4-BE49-F238E27FC236}">
                <a16:creationId xmlns:a16="http://schemas.microsoft.com/office/drawing/2014/main" id="{B2C855C1-A1E9-4775-ACAD-78D0E4FB08A0}"/>
              </a:ext>
            </a:extLst>
          </p:cNvPr>
          <p:cNvPicPr>
            <a:picLocks noChangeAspect="1"/>
          </p:cNvPicPr>
          <p:nvPr userDrawn="1"/>
        </p:nvPicPr>
        <p:blipFill>
          <a:blip r:embed="rId3"/>
          <a:stretch>
            <a:fillRect/>
          </a:stretch>
        </p:blipFill>
        <p:spPr>
          <a:xfrm>
            <a:off x="-3999187" y="3703798"/>
            <a:ext cx="757984" cy="687475"/>
          </a:xfrm>
          <a:prstGeom prst="rect">
            <a:avLst/>
          </a:prstGeom>
        </p:spPr>
      </p:pic>
      <p:pic>
        <p:nvPicPr>
          <p:cNvPr id="14" name="Grafik 13">
            <a:extLst>
              <a:ext uri="{FF2B5EF4-FFF2-40B4-BE49-F238E27FC236}">
                <a16:creationId xmlns:a16="http://schemas.microsoft.com/office/drawing/2014/main" id="{EBC6850C-DDA1-401D-ADFE-172A2F80989E}"/>
              </a:ext>
            </a:extLst>
          </p:cNvPr>
          <p:cNvPicPr>
            <a:picLocks noChangeAspect="1"/>
          </p:cNvPicPr>
          <p:nvPr userDrawn="1"/>
        </p:nvPicPr>
        <p:blipFill>
          <a:blip r:embed="rId4"/>
          <a:stretch>
            <a:fillRect/>
          </a:stretch>
        </p:blipFill>
        <p:spPr>
          <a:xfrm>
            <a:off x="-4021057" y="4475198"/>
            <a:ext cx="3457058" cy="2193802"/>
          </a:xfrm>
          <a:prstGeom prst="rect">
            <a:avLst/>
          </a:prstGeom>
        </p:spPr>
      </p:pic>
      <p:sp>
        <p:nvSpPr>
          <p:cNvPr id="10" name="Textplatzhalter 15">
            <a:extLst>
              <a:ext uri="{FF2B5EF4-FFF2-40B4-BE49-F238E27FC236}">
                <a16:creationId xmlns:a16="http://schemas.microsoft.com/office/drawing/2014/main" id="{784AB22B-76EE-44FB-BAE1-6A4D1BCA9788}"/>
              </a:ext>
            </a:extLst>
          </p:cNvPr>
          <p:cNvSpPr>
            <a:spLocks noGrp="1"/>
          </p:cNvSpPr>
          <p:nvPr>
            <p:ph type="body" sz="quarter" idx="14" hasCustomPrompt="1"/>
          </p:nvPr>
        </p:nvSpPr>
        <p:spPr>
          <a:xfrm>
            <a:off x="8223800" y="6617595"/>
            <a:ext cx="3600450" cy="179300"/>
          </a:xfrm>
        </p:spPr>
        <p:txBody>
          <a:bodyPr/>
          <a:lstStyle>
            <a:lvl1pPr marL="0" indent="0" algn="r">
              <a:lnSpc>
                <a:spcPct val="100000"/>
              </a:lnSpc>
              <a:spcBef>
                <a:spcPts val="0"/>
              </a:spcBef>
              <a:buNone/>
              <a:defRPr sz="900"/>
            </a:lvl1pPr>
          </a:lstStyle>
          <a:p>
            <a:pPr lvl="0"/>
            <a:r>
              <a:rPr lang="de-DE"/>
              <a:t>Bild oder Textquelle eingeben</a:t>
            </a:r>
          </a:p>
        </p:txBody>
      </p:sp>
    </p:spTree>
    <p:extLst>
      <p:ext uri="{BB962C8B-B14F-4D97-AF65-F5344CB8AC3E}">
        <p14:creationId xmlns:p14="http://schemas.microsoft.com/office/powerpoint/2010/main" val="2117893886"/>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osses Element mit Titel">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9D2D8B8C-D0DC-4FCC-8565-D6FEE3A99D0D}"/>
              </a:ext>
            </a:extLst>
          </p:cNvPr>
          <p:cNvSpPr>
            <a:spLocks noGrp="1"/>
          </p:cNvSpPr>
          <p:nvPr>
            <p:ph type="pic" sz="quarter" idx="10" hasCustomPrompt="1"/>
          </p:nvPr>
        </p:nvSpPr>
        <p:spPr>
          <a:xfrm>
            <a:off x="0" y="0"/>
            <a:ext cx="12192000" cy="6858000"/>
          </a:xfrm>
        </p:spPr>
        <p:txBody>
          <a:bodyPr/>
          <a:lstStyle>
            <a:lvl1pPr marL="0" indent="0">
              <a:buNone/>
              <a:defRPr/>
            </a:lvl1pPr>
          </a:lstStyle>
          <a:p>
            <a:r>
              <a:rPr lang="de-DE"/>
              <a:t>Bild Höhe 19.05 Breite 33.87 cm durch Klicken auf Symbol hinzufügen</a:t>
            </a:r>
            <a:endParaRPr lang="de-CH"/>
          </a:p>
        </p:txBody>
      </p:sp>
      <p:sp>
        <p:nvSpPr>
          <p:cNvPr id="6" name="Textfeld 5">
            <a:extLst>
              <a:ext uri="{FF2B5EF4-FFF2-40B4-BE49-F238E27FC236}">
                <a16:creationId xmlns:a16="http://schemas.microsoft.com/office/drawing/2014/main" id="{3A7AF023-7DCD-4864-8D60-FB08104049D9}"/>
              </a:ext>
            </a:extLst>
          </p:cNvPr>
          <p:cNvSpPr txBox="1"/>
          <p:nvPr userDrawn="1"/>
        </p:nvSpPr>
        <p:spPr>
          <a:xfrm>
            <a:off x="-3984000" y="326630"/>
            <a:ext cx="3420000" cy="1662508"/>
          </a:xfrm>
          <a:prstGeom prst="rect">
            <a:avLst/>
          </a:prstGeom>
          <a:noFill/>
        </p:spPr>
        <p:txBody>
          <a:bodyPr wrap="square" lIns="0" tIns="0" rIns="0" bIns="0" rtlCol="0">
            <a:noAutofit/>
          </a:bodyPr>
          <a:lstStyle/>
          <a:p>
            <a:pPr marL="0" marR="0" lvl="0" indent="0" defTabSz="914400" eaLnBrk="1" fontAlgn="auto" latinLnBrk="0" hangingPunct="1">
              <a:lnSpc>
                <a:spcPct val="100000"/>
              </a:lnSpc>
              <a:spcBef>
                <a:spcPts val="0"/>
              </a:spcBef>
              <a:spcAft>
                <a:spcPts val="0"/>
              </a:spcAft>
              <a:buClrTx/>
              <a:buSzTx/>
              <a:buFont typeface="+mj-lt"/>
              <a:buNone/>
              <a:tabLst/>
              <a:defRPr/>
            </a:pPr>
            <a:r>
              <a:rPr kumimoji="0" lang="de-CH" sz="1800" b="0" i="0" u="none" strike="noStrike" kern="0" cap="none" spc="0" normalizeH="0" baseline="0" noProof="0">
                <a:ln>
                  <a:noFill/>
                </a:ln>
                <a:solidFill>
                  <a:prstClr val="black"/>
                </a:solidFill>
                <a:effectLst/>
                <a:uLnTx/>
                <a:uFillTx/>
              </a:rPr>
              <a:t>1 grossflächiges Bild einfügen:</a:t>
            </a:r>
            <a:br>
              <a:rPr kumimoji="0" lang="de-CH" sz="1800" b="0" i="0" u="none" strike="noStrike" kern="0" cap="none" spc="0" normalizeH="0" baseline="0" noProof="0">
                <a:ln>
                  <a:noFill/>
                </a:ln>
                <a:solidFill>
                  <a:prstClr val="black"/>
                </a:solidFill>
                <a:effectLst/>
                <a:uLnTx/>
                <a:uFillTx/>
              </a:rPr>
            </a:br>
            <a:endParaRPr kumimoji="0" lang="de-CH" sz="1800" b="0"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 typeface="+mj-lt"/>
              <a:buNone/>
              <a:tabLst/>
              <a:defRPr/>
            </a:pPr>
            <a:endParaRPr kumimoji="0" lang="de-CH" sz="1800" b="0"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 typeface="+mj-lt"/>
              <a:buNone/>
              <a:tabLst/>
              <a:defRPr/>
            </a:pPr>
            <a:r>
              <a:rPr kumimoji="0" lang="de-CH" sz="1800" b="0" i="0" u="none" strike="noStrike" kern="0" cap="none" spc="0" normalizeH="0" baseline="0" noProof="0">
                <a:ln>
                  <a:noFill/>
                </a:ln>
                <a:solidFill>
                  <a:prstClr val="black"/>
                </a:solidFill>
                <a:effectLst/>
                <a:uLnTx/>
                <a:uFillTx/>
              </a:rPr>
              <a:t>Wenn Titel auf Bild, Lesbarkeit prüfen, Text-Farbe je nach Bild anpassen</a:t>
            </a:r>
          </a:p>
        </p:txBody>
      </p:sp>
      <p:pic>
        <p:nvPicPr>
          <p:cNvPr id="10" name="Grafik 9">
            <a:extLst>
              <a:ext uri="{FF2B5EF4-FFF2-40B4-BE49-F238E27FC236}">
                <a16:creationId xmlns:a16="http://schemas.microsoft.com/office/drawing/2014/main" id="{5C2FAF42-5464-4CEF-836F-0C93911C77A1}"/>
              </a:ext>
            </a:extLst>
          </p:cNvPr>
          <p:cNvPicPr>
            <a:picLocks noChangeAspect="1"/>
          </p:cNvPicPr>
          <p:nvPr userDrawn="1"/>
        </p:nvPicPr>
        <p:blipFill>
          <a:blip r:embed="rId2"/>
          <a:stretch>
            <a:fillRect/>
          </a:stretch>
        </p:blipFill>
        <p:spPr>
          <a:xfrm>
            <a:off x="-3999187" y="2268752"/>
            <a:ext cx="1632034" cy="1917799"/>
          </a:xfrm>
          <a:prstGeom prst="rect">
            <a:avLst/>
          </a:prstGeom>
        </p:spPr>
      </p:pic>
      <p:pic>
        <p:nvPicPr>
          <p:cNvPr id="11" name="Grafik 10">
            <a:extLst>
              <a:ext uri="{FF2B5EF4-FFF2-40B4-BE49-F238E27FC236}">
                <a16:creationId xmlns:a16="http://schemas.microsoft.com/office/drawing/2014/main" id="{2864A8F6-2ED8-4CAA-B6E2-D8A677541401}"/>
              </a:ext>
            </a:extLst>
          </p:cNvPr>
          <p:cNvPicPr>
            <a:picLocks noChangeAspect="1"/>
          </p:cNvPicPr>
          <p:nvPr userDrawn="1"/>
        </p:nvPicPr>
        <p:blipFill>
          <a:blip r:embed="rId3"/>
          <a:stretch>
            <a:fillRect/>
          </a:stretch>
        </p:blipFill>
        <p:spPr>
          <a:xfrm>
            <a:off x="-3999187" y="4208214"/>
            <a:ext cx="757984" cy="687475"/>
          </a:xfrm>
          <a:prstGeom prst="rect">
            <a:avLst/>
          </a:prstGeom>
        </p:spPr>
      </p:pic>
      <p:pic>
        <p:nvPicPr>
          <p:cNvPr id="12" name="Grafik 11">
            <a:extLst>
              <a:ext uri="{FF2B5EF4-FFF2-40B4-BE49-F238E27FC236}">
                <a16:creationId xmlns:a16="http://schemas.microsoft.com/office/drawing/2014/main" id="{BE6763AF-2A6F-4F07-AF71-4AAB1F952848}"/>
              </a:ext>
            </a:extLst>
          </p:cNvPr>
          <p:cNvPicPr>
            <a:picLocks noChangeAspect="1"/>
          </p:cNvPicPr>
          <p:nvPr userDrawn="1"/>
        </p:nvPicPr>
        <p:blipFill>
          <a:blip r:embed="rId4"/>
          <a:stretch>
            <a:fillRect/>
          </a:stretch>
        </p:blipFill>
        <p:spPr>
          <a:xfrm>
            <a:off x="-4021057" y="4979614"/>
            <a:ext cx="3457058" cy="2193802"/>
          </a:xfrm>
          <a:prstGeom prst="rect">
            <a:avLst/>
          </a:prstGeom>
        </p:spPr>
      </p:pic>
      <p:sp>
        <p:nvSpPr>
          <p:cNvPr id="2" name="Titel 1">
            <a:extLst>
              <a:ext uri="{FF2B5EF4-FFF2-40B4-BE49-F238E27FC236}">
                <a16:creationId xmlns:a16="http://schemas.microsoft.com/office/drawing/2014/main" id="{EDF3D9FF-5070-4B00-B6C8-703C8D94F075}"/>
              </a:ext>
            </a:extLst>
          </p:cNvPr>
          <p:cNvSpPr>
            <a:spLocks noGrp="1"/>
          </p:cNvSpPr>
          <p:nvPr>
            <p:ph type="title" hasCustomPrompt="1"/>
          </p:nvPr>
        </p:nvSpPr>
        <p:spPr/>
        <p:txBody>
          <a:bodyPr/>
          <a:lstStyle>
            <a:lvl1pPr>
              <a:defRPr/>
            </a:lvl1pPr>
          </a:lstStyle>
          <a:p>
            <a:r>
              <a:rPr lang="de-DE"/>
              <a:t>Titel eingeben</a:t>
            </a:r>
            <a:endParaRPr lang="de-CH"/>
          </a:p>
        </p:txBody>
      </p:sp>
      <p:sp>
        <p:nvSpPr>
          <p:cNvPr id="13" name="Textplatzhalter 15">
            <a:extLst>
              <a:ext uri="{FF2B5EF4-FFF2-40B4-BE49-F238E27FC236}">
                <a16:creationId xmlns:a16="http://schemas.microsoft.com/office/drawing/2014/main" id="{4F01B9C5-C4B6-420D-86E9-6D1ED054C5DD}"/>
              </a:ext>
            </a:extLst>
          </p:cNvPr>
          <p:cNvSpPr>
            <a:spLocks noGrp="1"/>
          </p:cNvSpPr>
          <p:nvPr>
            <p:ph type="body" sz="quarter" idx="14" hasCustomPrompt="1"/>
          </p:nvPr>
        </p:nvSpPr>
        <p:spPr>
          <a:xfrm>
            <a:off x="8223800" y="6617595"/>
            <a:ext cx="3600450" cy="179300"/>
          </a:xfrm>
        </p:spPr>
        <p:txBody>
          <a:bodyPr/>
          <a:lstStyle>
            <a:lvl1pPr marL="0" indent="0" algn="r">
              <a:lnSpc>
                <a:spcPct val="100000"/>
              </a:lnSpc>
              <a:spcBef>
                <a:spcPts val="0"/>
              </a:spcBef>
              <a:buNone/>
              <a:defRPr sz="900"/>
            </a:lvl1pPr>
          </a:lstStyle>
          <a:p>
            <a:pPr lvl="0"/>
            <a:r>
              <a:rPr lang="de-DE"/>
              <a:t>Bild oder Textquelle eingeben</a:t>
            </a:r>
          </a:p>
        </p:txBody>
      </p:sp>
    </p:spTree>
    <p:extLst>
      <p:ext uri="{BB962C8B-B14F-4D97-AF65-F5344CB8AC3E}">
        <p14:creationId xmlns:p14="http://schemas.microsoft.com/office/powerpoint/2010/main" val="15869000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ilm einfügen">
    <p:bg>
      <p:bgRef idx="1001">
        <a:schemeClr val="bg1"/>
      </p:bgRef>
    </p:bg>
    <p:spTree>
      <p:nvGrpSpPr>
        <p:cNvPr id="1" name=""/>
        <p:cNvGrpSpPr/>
        <p:nvPr/>
      </p:nvGrpSpPr>
      <p:grpSpPr>
        <a:xfrm>
          <a:off x="0" y="0"/>
          <a:ext cx="0" cy="0"/>
          <a:chOff x="0" y="0"/>
          <a:chExt cx="0" cy="0"/>
        </a:xfrm>
      </p:grpSpPr>
      <p:sp>
        <p:nvSpPr>
          <p:cNvPr id="3" name="Medienplatzhalter 2">
            <a:extLst>
              <a:ext uri="{FF2B5EF4-FFF2-40B4-BE49-F238E27FC236}">
                <a16:creationId xmlns:a16="http://schemas.microsoft.com/office/drawing/2014/main" id="{E1A6FA62-2FC8-4B4F-97ED-07D074900B2F}"/>
              </a:ext>
            </a:extLst>
          </p:cNvPr>
          <p:cNvSpPr>
            <a:spLocks noGrp="1"/>
          </p:cNvSpPr>
          <p:nvPr>
            <p:ph type="media" sz="quarter" idx="10" hasCustomPrompt="1"/>
          </p:nvPr>
        </p:nvSpPr>
        <p:spPr>
          <a:xfrm>
            <a:off x="0" y="0"/>
            <a:ext cx="12396788" cy="6858000"/>
          </a:xfrm>
        </p:spPr>
        <p:txBody>
          <a:bodyPr/>
          <a:lstStyle>
            <a:lvl1pPr marL="0" indent="0">
              <a:buNone/>
              <a:defRPr>
                <a:solidFill>
                  <a:schemeClr val="bg1"/>
                </a:solidFill>
              </a:defRPr>
            </a:lvl1pPr>
          </a:lstStyle>
          <a:p>
            <a:r>
              <a:rPr lang="de-DE"/>
              <a:t>Film einfügen</a:t>
            </a:r>
            <a:endParaRPr lang="de-CH"/>
          </a:p>
        </p:txBody>
      </p:sp>
      <p:sp>
        <p:nvSpPr>
          <p:cNvPr id="6" name="Textfeld 5">
            <a:extLst>
              <a:ext uri="{FF2B5EF4-FFF2-40B4-BE49-F238E27FC236}">
                <a16:creationId xmlns:a16="http://schemas.microsoft.com/office/drawing/2014/main" id="{88FA001A-EA83-4802-B1E0-3D117F2899E2}"/>
              </a:ext>
            </a:extLst>
          </p:cNvPr>
          <p:cNvSpPr txBox="1"/>
          <p:nvPr userDrawn="1"/>
        </p:nvSpPr>
        <p:spPr>
          <a:xfrm>
            <a:off x="-6033568" y="3249000"/>
            <a:ext cx="5289567" cy="2160000"/>
          </a:xfrm>
          <a:prstGeom prst="rect">
            <a:avLst/>
          </a:prstGeom>
          <a:noFill/>
        </p:spPr>
        <p:txBody>
          <a:bodyPr wrap="square" lIns="0" tIns="0" rIns="0" bIns="0" rtlCol="0">
            <a:noAutofit/>
          </a:bodyPr>
          <a:lstStyle/>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de-DE" sz="1800" b="0" i="0" u="none" strike="noStrike" kern="0" cap="none" spc="0" normalizeH="0" baseline="0" noProof="0" err="1">
                <a:ln>
                  <a:noFill/>
                </a:ln>
                <a:solidFill>
                  <a:prstClr val="black"/>
                </a:solidFill>
                <a:effectLst/>
                <a:uLnTx/>
                <a:uFillTx/>
              </a:rPr>
              <a:t>Grösse</a:t>
            </a:r>
            <a:r>
              <a:rPr kumimoji="0" lang="de-DE" sz="1800" b="0" i="0" u="none" strike="noStrike" kern="0" cap="none" spc="0" normalizeH="0" baseline="0" noProof="0">
                <a:ln>
                  <a:noFill/>
                </a:ln>
                <a:solidFill>
                  <a:prstClr val="black"/>
                </a:solidFill>
                <a:effectLst/>
                <a:uLnTx/>
                <a:uFillTx/>
              </a:rPr>
              <a:t>  des Bild muss situativ angepasst werden (Eckpunkte ziehen für Bild grösser oder kleiner zu machen).</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de-DE" sz="1800" b="0" i="0" u="none" strike="noStrike" kern="0" cap="none" spc="0" normalizeH="0" baseline="0" noProof="0">
                <a:ln>
                  <a:noFill/>
                </a:ln>
                <a:solidFill>
                  <a:prstClr val="black"/>
                </a:solidFill>
                <a:effectLst/>
                <a:uLnTx/>
                <a:uFillTx/>
              </a:rPr>
              <a:t>Es wird empfohlen Filme bei externen Präsentationen lokal (Desktop) abzulegen oder </a:t>
            </a:r>
            <a:r>
              <a:rPr kumimoji="0" lang="de-DE" sz="1800" b="0" i="0" u="none" strike="noStrike" kern="0" cap="none" spc="0" normalizeH="0" baseline="0" noProof="0" err="1">
                <a:ln>
                  <a:noFill/>
                </a:ln>
                <a:solidFill>
                  <a:prstClr val="black"/>
                </a:solidFill>
                <a:effectLst/>
                <a:uLnTx/>
                <a:uFillTx/>
              </a:rPr>
              <a:t>Youtubelink</a:t>
            </a:r>
            <a:r>
              <a:rPr kumimoji="0" lang="de-DE" sz="1800" b="0" i="0" u="none" strike="noStrike" kern="0" cap="none" spc="0" normalizeH="0" baseline="0" noProof="0">
                <a:ln>
                  <a:noFill/>
                </a:ln>
                <a:solidFill>
                  <a:prstClr val="black"/>
                </a:solidFill>
                <a:effectLst/>
                <a:uLnTx/>
                <a:uFillTx/>
              </a:rPr>
              <a:t> einzubinden (braucht Internetverbindung)</a:t>
            </a:r>
            <a:br>
              <a:rPr kumimoji="0" lang="de-DE" sz="1800" b="0" i="0" u="none" strike="noStrike" kern="0" cap="none" spc="0" normalizeH="0" baseline="0" noProof="0">
                <a:ln>
                  <a:noFill/>
                </a:ln>
                <a:solidFill>
                  <a:prstClr val="black"/>
                </a:solidFill>
                <a:effectLst/>
                <a:uLnTx/>
                <a:uFillTx/>
              </a:rPr>
            </a:br>
            <a:endParaRPr kumimoji="0" lang="de-CH" sz="1800" b="0" i="0" u="none" strike="noStrike" kern="0" cap="none" spc="0" normalizeH="0" baseline="0" noProof="0">
              <a:ln>
                <a:noFill/>
              </a:ln>
              <a:solidFill>
                <a:prstClr val="black"/>
              </a:solidFill>
              <a:effectLst/>
              <a:uLnTx/>
              <a:uFillTx/>
            </a:endParaRPr>
          </a:p>
        </p:txBody>
      </p:sp>
      <p:pic>
        <p:nvPicPr>
          <p:cNvPr id="2" name="Grafik 1">
            <a:extLst>
              <a:ext uri="{FF2B5EF4-FFF2-40B4-BE49-F238E27FC236}">
                <a16:creationId xmlns:a16="http://schemas.microsoft.com/office/drawing/2014/main" id="{56FD8003-059F-4699-A469-6723E05A95A8}"/>
              </a:ext>
            </a:extLst>
          </p:cNvPr>
          <p:cNvPicPr>
            <a:picLocks noChangeAspect="1"/>
          </p:cNvPicPr>
          <p:nvPr userDrawn="1"/>
        </p:nvPicPr>
        <p:blipFill>
          <a:blip r:embed="rId2"/>
          <a:stretch>
            <a:fillRect/>
          </a:stretch>
        </p:blipFill>
        <p:spPr>
          <a:xfrm>
            <a:off x="-6054111" y="-41353"/>
            <a:ext cx="5696243" cy="3029106"/>
          </a:xfrm>
          <a:prstGeom prst="rect">
            <a:avLst/>
          </a:prstGeom>
        </p:spPr>
      </p:pic>
    </p:spTree>
    <p:extLst>
      <p:ext uri="{BB962C8B-B14F-4D97-AF65-F5344CB8AC3E}">
        <p14:creationId xmlns:p14="http://schemas.microsoft.com/office/powerpoint/2010/main" val="405816658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0F4918-A993-1CFC-ADBA-0CE08F335947}"/>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92BA322-44B7-7898-69C8-F1536B15AF65}"/>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09FF4FE5-6438-46A1-37F6-038A9B67C661}"/>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EC69A6B8-CD08-1FEC-98F0-9D77406E27D6}"/>
              </a:ext>
            </a:extLst>
          </p:cNvPr>
          <p:cNvSpPr>
            <a:spLocks noGrp="1"/>
          </p:cNvSpPr>
          <p:nvPr>
            <p:ph type="dt" sz="half" idx="10"/>
          </p:nvPr>
        </p:nvSpPr>
        <p:spPr/>
        <p:txBody>
          <a:bodyPr/>
          <a:lstStyle/>
          <a:p>
            <a:fld id="{F463D08F-DD85-4E15-9F53-23CDB369C351}" type="datetimeFigureOut">
              <a:rPr lang="de-DE" smtClean="0"/>
              <a:t>02.03.2025</a:t>
            </a:fld>
            <a:endParaRPr lang="de-DE"/>
          </a:p>
        </p:txBody>
      </p:sp>
      <p:sp>
        <p:nvSpPr>
          <p:cNvPr id="6" name="Fußzeilenplatzhalter 5">
            <a:extLst>
              <a:ext uri="{FF2B5EF4-FFF2-40B4-BE49-F238E27FC236}">
                <a16:creationId xmlns:a16="http://schemas.microsoft.com/office/drawing/2014/main" id="{DE612F71-6E4F-B523-7857-A2FB0157645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6AA32CB0-D0C8-07FF-2ECE-7D982C9C1506}"/>
              </a:ext>
            </a:extLst>
          </p:cNvPr>
          <p:cNvSpPr>
            <a:spLocks noGrp="1"/>
          </p:cNvSpPr>
          <p:nvPr>
            <p:ph type="sldNum" sz="quarter" idx="12"/>
          </p:nvPr>
        </p:nvSpPr>
        <p:spPr/>
        <p:txBody>
          <a:bodyPr/>
          <a:lstStyle/>
          <a:p>
            <a:fld id="{CC1F2E24-021F-4C60-952E-B3227883F4C0}" type="slidenum">
              <a:rPr lang="de-DE" smtClean="0"/>
              <a:t>‹Nr.›</a:t>
            </a:fld>
            <a:endParaRPr lang="de-DE"/>
          </a:p>
        </p:txBody>
      </p:sp>
      <p:pic>
        <p:nvPicPr>
          <p:cNvPr id="8" name="Grafik 7">
            <a:extLst>
              <a:ext uri="{FF2B5EF4-FFF2-40B4-BE49-F238E27FC236}">
                <a16:creationId xmlns:a16="http://schemas.microsoft.com/office/drawing/2014/main" id="{035832E9-E115-3A37-BA0C-B2E4BCE44EB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7967216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lien schwarz">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7921726"/>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lien weiss">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446391"/>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chlussfolie mit Sponsoren-Logos">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CD3D1C6-D235-462F-AC0E-89642B6BA3A5}"/>
              </a:ext>
            </a:extLst>
          </p:cNvPr>
          <p:cNvSpPr/>
          <p:nvPr userDrawn="1"/>
        </p:nvSpPr>
        <p:spPr>
          <a:xfrm>
            <a:off x="-12000" y="1269000"/>
            <a:ext cx="12216000" cy="43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a:extLst>
              <a:ext uri="{FF2B5EF4-FFF2-40B4-BE49-F238E27FC236}">
                <a16:creationId xmlns:a16="http://schemas.microsoft.com/office/drawing/2014/main" id="{0AD3D769-BAFD-41CE-9366-F223AD4B324F}"/>
              </a:ext>
            </a:extLst>
          </p:cNvPr>
          <p:cNvSpPr>
            <a:spLocks noGrp="1"/>
          </p:cNvSpPr>
          <p:nvPr>
            <p:ph type="title" hasCustomPrompt="1"/>
          </p:nvPr>
        </p:nvSpPr>
        <p:spPr>
          <a:xfrm>
            <a:off x="390524" y="621937"/>
            <a:ext cx="9504000" cy="1120775"/>
          </a:xfrm>
        </p:spPr>
        <p:txBody>
          <a:bodyPr/>
          <a:lstStyle>
            <a:lvl1pPr>
              <a:defRPr/>
            </a:lvl1pPr>
          </a:lstStyle>
          <a:p>
            <a:r>
              <a:rPr lang="de-DE"/>
              <a:t>z.B. Herzlichen Dank</a:t>
            </a:r>
            <a:br>
              <a:rPr lang="de-DE"/>
            </a:br>
            <a:r>
              <a:rPr lang="de-DE"/>
              <a:t>für Ihre Aufmerksamkeit</a:t>
            </a:r>
            <a:endParaRPr lang="de-CH"/>
          </a:p>
        </p:txBody>
      </p:sp>
      <p:pic>
        <p:nvPicPr>
          <p:cNvPr id="6" name="Grafik 5">
            <a:extLst>
              <a:ext uri="{FF2B5EF4-FFF2-40B4-BE49-F238E27FC236}">
                <a16:creationId xmlns:a16="http://schemas.microsoft.com/office/drawing/2014/main" id="{D275DCF3-18ED-4F2A-B521-DE9E7A5861B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13900035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EliteMissionen Sommer Turnen">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B5D00022-F123-4927-A81F-A49CC0864F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770" y="2337"/>
            <a:ext cx="12186459" cy="6853325"/>
          </a:xfrm>
          <a:prstGeom prst="rect">
            <a:avLst/>
          </a:prstGeom>
        </p:spPr>
      </p:pic>
      <p:sp>
        <p:nvSpPr>
          <p:cNvPr id="2" name="Titel 1">
            <a:extLst>
              <a:ext uri="{FF2B5EF4-FFF2-40B4-BE49-F238E27FC236}">
                <a16:creationId xmlns:a16="http://schemas.microsoft.com/office/drawing/2014/main" id="{CAD8965A-37ED-4D91-A1C7-46F0E6842AAC}"/>
              </a:ext>
            </a:extLst>
          </p:cNvPr>
          <p:cNvSpPr>
            <a:spLocks noGrp="1"/>
          </p:cNvSpPr>
          <p:nvPr>
            <p:ph type="ctrTitle" hasCustomPrompt="1"/>
          </p:nvPr>
        </p:nvSpPr>
        <p:spPr>
          <a:xfrm>
            <a:off x="388620" y="532491"/>
            <a:ext cx="9204265" cy="1285390"/>
          </a:xfrm>
        </p:spPr>
        <p:txBody>
          <a:bodyPr anchor="t" anchorCtr="0"/>
          <a:lstStyle>
            <a:lvl1pPr algn="l">
              <a:defRPr sz="4500">
                <a:solidFill>
                  <a:schemeClr val="bg1"/>
                </a:solidFill>
                <a:latin typeface="+mj-lt"/>
              </a:defRPr>
            </a:lvl1pPr>
          </a:lstStyle>
          <a:p>
            <a:r>
              <a:rPr lang="de-DE"/>
              <a:t>Titel eingeben</a:t>
            </a:r>
            <a:br>
              <a:rPr lang="de-DE"/>
            </a:br>
            <a:br>
              <a:rPr lang="de-DE"/>
            </a:br>
            <a:endParaRPr lang="de-CH"/>
          </a:p>
        </p:txBody>
      </p:sp>
      <p:sp>
        <p:nvSpPr>
          <p:cNvPr id="12" name="Textplatzhalter 3">
            <a:extLst>
              <a:ext uri="{FF2B5EF4-FFF2-40B4-BE49-F238E27FC236}">
                <a16:creationId xmlns:a16="http://schemas.microsoft.com/office/drawing/2014/main" id="{3467090D-38D1-449F-8DE6-D396FB2FE533}"/>
              </a:ext>
            </a:extLst>
          </p:cNvPr>
          <p:cNvSpPr>
            <a:spLocks noGrp="1"/>
          </p:cNvSpPr>
          <p:nvPr>
            <p:ph type="body" sz="quarter" idx="11" hasCustomPrompt="1"/>
          </p:nvPr>
        </p:nvSpPr>
        <p:spPr>
          <a:xfrm>
            <a:off x="400050" y="2471738"/>
            <a:ext cx="3708000" cy="379412"/>
          </a:xfrm>
        </p:spPr>
        <p:txBody>
          <a:bodyPr/>
          <a:lstStyle>
            <a:lvl1pPr marL="0" indent="0">
              <a:buNone/>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TT. MMMM JJJJ</a:t>
            </a:r>
          </a:p>
        </p:txBody>
      </p:sp>
      <p:sp>
        <p:nvSpPr>
          <p:cNvPr id="10" name="Rechteck 9">
            <a:extLst>
              <a:ext uri="{FF2B5EF4-FFF2-40B4-BE49-F238E27FC236}">
                <a16:creationId xmlns:a16="http://schemas.microsoft.com/office/drawing/2014/main" id="{C38DE53A-FD39-4B8B-ADE7-4067C6E4C1C3}"/>
              </a:ext>
            </a:extLst>
          </p:cNvPr>
          <p:cNvSpPr/>
          <p:nvPr userDrawn="1"/>
        </p:nvSpPr>
        <p:spPr>
          <a:xfrm>
            <a:off x="-4633192" y="342900"/>
            <a:ext cx="3960440" cy="11303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a:solidFill>
                  <a:schemeClr val="tx1"/>
                </a:solidFill>
              </a:rPr>
              <a:t>Titelbild kopieren und in Präsentation einfügen.</a:t>
            </a:r>
          </a:p>
        </p:txBody>
      </p:sp>
      <p:pic>
        <p:nvPicPr>
          <p:cNvPr id="9" name="Grafik 8">
            <a:extLst>
              <a:ext uri="{FF2B5EF4-FFF2-40B4-BE49-F238E27FC236}">
                <a16:creationId xmlns:a16="http://schemas.microsoft.com/office/drawing/2014/main" id="{80F32C71-C979-4D40-B0AF-3745E96B738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712336" y="300043"/>
            <a:ext cx="3120253" cy="896709"/>
          </a:xfrm>
          <a:prstGeom prst="rect">
            <a:avLst/>
          </a:prstGeom>
        </p:spPr>
      </p:pic>
    </p:spTree>
    <p:extLst>
      <p:ext uri="{BB962C8B-B14F-4D97-AF65-F5344CB8AC3E}">
        <p14:creationId xmlns:p14="http://schemas.microsoft.com/office/powerpoint/2010/main" val="3092063006"/>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Bild mit Titel">
    <p:spTree>
      <p:nvGrpSpPr>
        <p:cNvPr id="1" name=""/>
        <p:cNvGrpSpPr/>
        <p:nvPr/>
      </p:nvGrpSpPr>
      <p:grpSpPr>
        <a:xfrm>
          <a:off x="0" y="0"/>
          <a:ext cx="0" cy="0"/>
          <a:chOff x="0" y="0"/>
          <a:chExt cx="0" cy="0"/>
        </a:xfrm>
      </p:grpSpPr>
      <p:pic>
        <p:nvPicPr>
          <p:cNvPr id="7" name="Grafik 25">
            <a:extLst>
              <a:ext uri="{FF2B5EF4-FFF2-40B4-BE49-F238E27FC236}">
                <a16:creationId xmlns:a16="http://schemas.microsoft.com/office/drawing/2014/main" id="{02D3E942-9C9C-A745-811D-0B940E72485C}"/>
              </a:ext>
            </a:extLst>
          </p:cNvPr>
          <p:cNvPicPr>
            <a:picLocks noChangeAspect="1"/>
          </p:cNvPicPr>
          <p:nvPr userDrawn="1"/>
        </p:nvPicPr>
        <p:blipFill rotWithShape="1">
          <a:blip r:embed="rId2"/>
          <a:srcRect l="2" r="85118"/>
          <a:stretch/>
        </p:blipFill>
        <p:spPr>
          <a:xfrm>
            <a:off x="478367" y="419754"/>
            <a:ext cx="288000" cy="471468"/>
          </a:xfrm>
          <a:prstGeom prst="rect">
            <a:avLst/>
          </a:prstGeom>
        </p:spPr>
      </p:pic>
      <p:sp>
        <p:nvSpPr>
          <p:cNvPr id="5" name="Bildplatzhalter 4">
            <a:extLst>
              <a:ext uri="{FF2B5EF4-FFF2-40B4-BE49-F238E27FC236}">
                <a16:creationId xmlns:a16="http://schemas.microsoft.com/office/drawing/2014/main" id="{6E3C62DA-BB84-DAB8-D4DD-F1E9881D3D8A}"/>
              </a:ext>
            </a:extLst>
          </p:cNvPr>
          <p:cNvSpPr>
            <a:spLocks noGrp="1"/>
          </p:cNvSpPr>
          <p:nvPr>
            <p:ph type="pic" sz="quarter" idx="11" hasCustomPrompt="1"/>
          </p:nvPr>
        </p:nvSpPr>
        <p:spPr>
          <a:xfrm>
            <a:off x="0" y="1172636"/>
            <a:ext cx="12192000" cy="5685365"/>
          </a:xfrm>
          <a:prstGeom prst="rect">
            <a:avLst/>
          </a:prstGeom>
        </p:spPr>
        <p:txBody>
          <a:bodyPr anchor="ctr"/>
          <a:lstStyle>
            <a:lvl1pPr marL="0" indent="0" algn="ctr">
              <a:buNone/>
              <a:defRPr sz="2400"/>
            </a:lvl1pPr>
          </a:lstStyle>
          <a:p>
            <a:r>
              <a:rPr lang="de-DE"/>
              <a:t>Bild einfügen</a:t>
            </a:r>
          </a:p>
        </p:txBody>
      </p:sp>
      <p:sp>
        <p:nvSpPr>
          <p:cNvPr id="9" name="Textplatzhalter 2">
            <a:extLst>
              <a:ext uri="{FF2B5EF4-FFF2-40B4-BE49-F238E27FC236}">
                <a16:creationId xmlns:a16="http://schemas.microsoft.com/office/drawing/2014/main" id="{3D78848F-C533-6542-BDAA-1BFA5B848DC0}"/>
              </a:ext>
            </a:extLst>
          </p:cNvPr>
          <p:cNvSpPr>
            <a:spLocks noGrp="1"/>
          </p:cNvSpPr>
          <p:nvPr>
            <p:ph type="body" sz="quarter" idx="10" hasCustomPrompt="1"/>
          </p:nvPr>
        </p:nvSpPr>
        <p:spPr>
          <a:xfrm>
            <a:off x="1727200" y="404285"/>
            <a:ext cx="10225619" cy="768351"/>
          </a:xfrm>
          <a:prstGeom prst="rect">
            <a:avLst/>
          </a:prstGeom>
        </p:spPr>
        <p:txBody>
          <a:bodyPr lIns="0" tIns="0" rIns="0" bIns="0"/>
          <a:lstStyle>
            <a:lvl1pPr marL="0" indent="0">
              <a:lnSpc>
                <a:spcPts val="2933"/>
              </a:lnSpc>
              <a:spcBef>
                <a:spcPts val="0"/>
              </a:spcBef>
              <a:buNone/>
              <a:defRPr sz="2667" b="1"/>
            </a:lvl1pPr>
          </a:lstStyle>
          <a:p>
            <a:pPr lvl="0"/>
            <a:r>
              <a:rPr lang="de-DE"/>
              <a:t>Titel hinzufügen</a:t>
            </a:r>
          </a:p>
        </p:txBody>
      </p:sp>
    </p:spTree>
    <p:extLst>
      <p:ext uri="{BB962C8B-B14F-4D97-AF65-F5344CB8AC3E}">
        <p14:creationId xmlns:p14="http://schemas.microsoft.com/office/powerpoint/2010/main" val="2504849320"/>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Inhalt Text 2spaltig">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1EB08630-F57B-B239-A7ED-B3869B47A566}"/>
              </a:ext>
            </a:extLst>
          </p:cNvPr>
          <p:cNvSpPr/>
          <p:nvPr userDrawn="1"/>
        </p:nvSpPr>
        <p:spPr>
          <a:xfrm>
            <a:off x="1" y="1172635"/>
            <a:ext cx="12192000" cy="56853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pic>
        <p:nvPicPr>
          <p:cNvPr id="7" name="Grafik 25">
            <a:extLst>
              <a:ext uri="{FF2B5EF4-FFF2-40B4-BE49-F238E27FC236}">
                <a16:creationId xmlns:a16="http://schemas.microsoft.com/office/drawing/2014/main" id="{02D3E942-9C9C-A745-811D-0B940E72485C}"/>
              </a:ext>
            </a:extLst>
          </p:cNvPr>
          <p:cNvPicPr>
            <a:picLocks noChangeAspect="1"/>
          </p:cNvPicPr>
          <p:nvPr userDrawn="1"/>
        </p:nvPicPr>
        <p:blipFill rotWithShape="1">
          <a:blip r:embed="rId2"/>
          <a:srcRect l="2" r="85118"/>
          <a:stretch/>
        </p:blipFill>
        <p:spPr>
          <a:xfrm>
            <a:off x="478367" y="419754"/>
            <a:ext cx="288000" cy="471468"/>
          </a:xfrm>
          <a:prstGeom prst="rect">
            <a:avLst/>
          </a:prstGeom>
        </p:spPr>
      </p:pic>
      <p:sp>
        <p:nvSpPr>
          <p:cNvPr id="20" name="Textplatzhalter 2">
            <a:extLst>
              <a:ext uri="{FF2B5EF4-FFF2-40B4-BE49-F238E27FC236}">
                <a16:creationId xmlns:a16="http://schemas.microsoft.com/office/drawing/2014/main" id="{48F81373-C465-3C4F-A550-C3F7C989C324}"/>
              </a:ext>
            </a:extLst>
          </p:cNvPr>
          <p:cNvSpPr>
            <a:spLocks noGrp="1"/>
          </p:cNvSpPr>
          <p:nvPr>
            <p:ph type="body" sz="quarter" idx="10" hasCustomPrompt="1"/>
          </p:nvPr>
        </p:nvSpPr>
        <p:spPr>
          <a:xfrm>
            <a:off x="1727200" y="404285"/>
            <a:ext cx="10225619" cy="768351"/>
          </a:xfrm>
          <a:prstGeom prst="rect">
            <a:avLst/>
          </a:prstGeom>
        </p:spPr>
        <p:txBody>
          <a:bodyPr lIns="0" tIns="0" rIns="0" bIns="0"/>
          <a:lstStyle>
            <a:lvl1pPr marL="0" indent="0">
              <a:lnSpc>
                <a:spcPts val="2933"/>
              </a:lnSpc>
              <a:spcBef>
                <a:spcPts val="0"/>
              </a:spcBef>
              <a:buNone/>
              <a:defRPr sz="2667" b="1"/>
            </a:lvl1pPr>
          </a:lstStyle>
          <a:p>
            <a:pPr lvl="0"/>
            <a:r>
              <a:rPr lang="de-DE"/>
              <a:t>Titel hinzufügen</a:t>
            </a:r>
          </a:p>
        </p:txBody>
      </p:sp>
      <p:sp>
        <p:nvSpPr>
          <p:cNvPr id="3" name="Textplatzhalter 2">
            <a:extLst>
              <a:ext uri="{FF2B5EF4-FFF2-40B4-BE49-F238E27FC236}">
                <a16:creationId xmlns:a16="http://schemas.microsoft.com/office/drawing/2014/main" id="{C22B4521-7D6F-DCDA-0261-7C8A7B6DFD8E}"/>
              </a:ext>
            </a:extLst>
          </p:cNvPr>
          <p:cNvSpPr>
            <a:spLocks noGrp="1"/>
          </p:cNvSpPr>
          <p:nvPr>
            <p:ph type="body" sz="quarter" idx="11"/>
          </p:nvPr>
        </p:nvSpPr>
        <p:spPr>
          <a:xfrm>
            <a:off x="1727201" y="1365252"/>
            <a:ext cx="4993217" cy="5232400"/>
          </a:xfrm>
          <a:prstGeom prst="rect">
            <a:avLst/>
          </a:prstGeom>
        </p:spPr>
        <p:txBody>
          <a:bodyPr/>
          <a:lstStyle>
            <a:lvl1pPr>
              <a:lnSpc>
                <a:spcPct val="100000"/>
              </a:lnSpc>
              <a:spcBef>
                <a:spcPts val="800"/>
              </a:spcBef>
              <a:defRPr sz="2400"/>
            </a:lvl1pPr>
            <a:lvl2pPr>
              <a:lnSpc>
                <a:spcPct val="100000"/>
              </a:lnSpc>
              <a:spcBef>
                <a:spcPts val="800"/>
              </a:spcBef>
              <a:defRPr sz="2133"/>
            </a:lvl2pPr>
            <a:lvl3pPr>
              <a:lnSpc>
                <a:spcPct val="100000"/>
              </a:lnSpc>
              <a:spcBef>
                <a:spcPts val="800"/>
              </a:spcBef>
              <a:defRPr sz="2133"/>
            </a:lvl3pPr>
          </a:lstStyle>
          <a:p>
            <a:pPr lvl="0"/>
            <a:r>
              <a:rPr lang="de-DE"/>
              <a:t>Mastertextformat bearbeiten</a:t>
            </a:r>
          </a:p>
          <a:p>
            <a:pPr lvl="1"/>
            <a:r>
              <a:rPr lang="de-DE"/>
              <a:t>Zweite Ebene</a:t>
            </a:r>
          </a:p>
          <a:p>
            <a:pPr lvl="2"/>
            <a:r>
              <a:rPr lang="de-DE"/>
              <a:t>Dritte Ebene</a:t>
            </a:r>
          </a:p>
        </p:txBody>
      </p:sp>
      <p:sp>
        <p:nvSpPr>
          <p:cNvPr id="9" name="Textplatzhalter 2">
            <a:extLst>
              <a:ext uri="{FF2B5EF4-FFF2-40B4-BE49-F238E27FC236}">
                <a16:creationId xmlns:a16="http://schemas.microsoft.com/office/drawing/2014/main" id="{23E7DD83-3E4D-B3DF-1A70-6200F5FBC812}"/>
              </a:ext>
            </a:extLst>
          </p:cNvPr>
          <p:cNvSpPr>
            <a:spLocks noGrp="1"/>
          </p:cNvSpPr>
          <p:nvPr>
            <p:ph type="body" sz="quarter" idx="12"/>
          </p:nvPr>
        </p:nvSpPr>
        <p:spPr>
          <a:xfrm>
            <a:off x="6959602" y="1365252"/>
            <a:ext cx="4993217" cy="5232400"/>
          </a:xfrm>
          <a:prstGeom prst="rect">
            <a:avLst/>
          </a:prstGeom>
        </p:spPr>
        <p:txBody>
          <a:bodyPr/>
          <a:lstStyle>
            <a:lvl1pPr>
              <a:lnSpc>
                <a:spcPct val="100000"/>
              </a:lnSpc>
              <a:spcBef>
                <a:spcPts val="800"/>
              </a:spcBef>
              <a:defRPr sz="2400"/>
            </a:lvl1pPr>
            <a:lvl2pPr>
              <a:lnSpc>
                <a:spcPct val="100000"/>
              </a:lnSpc>
              <a:spcBef>
                <a:spcPts val="800"/>
              </a:spcBef>
              <a:defRPr sz="2133"/>
            </a:lvl2pPr>
            <a:lvl3pPr>
              <a:lnSpc>
                <a:spcPct val="100000"/>
              </a:lnSpc>
              <a:spcBef>
                <a:spcPts val="800"/>
              </a:spcBef>
              <a:defRPr sz="2133"/>
            </a:lvl3pPr>
          </a:lstStyle>
          <a:p>
            <a:pPr lvl="0"/>
            <a:r>
              <a:rPr lang="de-DE"/>
              <a:t>Mastertextformat bearbeiten</a:t>
            </a:r>
          </a:p>
          <a:p>
            <a:pPr lvl="1"/>
            <a:r>
              <a:rPr lang="de-DE"/>
              <a:t>Zweite Ebene</a:t>
            </a:r>
          </a:p>
          <a:p>
            <a:pPr lvl="2"/>
            <a:r>
              <a:rPr lang="de-DE"/>
              <a:t>Dritte Ebene</a:t>
            </a:r>
          </a:p>
        </p:txBody>
      </p:sp>
    </p:spTree>
    <p:extLst>
      <p:ext uri="{BB962C8B-B14F-4D97-AF65-F5344CB8AC3E}">
        <p14:creationId xmlns:p14="http://schemas.microsoft.com/office/powerpoint/2010/main" val="3679681875"/>
      </p:ext>
    </p:extLst>
  </p:cSld>
  <p:clrMapOvr>
    <a:masterClrMapping/>
  </p:clrMapOvr>
  <p:extLst>
    <p:ext uri="{DCECCB84-F9BA-43D5-87BE-67443E8EF086}">
      <p15:sldGuideLst xmlns:p15="http://schemas.microsoft.com/office/powerpoint/2012/main">
        <p15:guide id="2" pos="3175">
          <p15:clr>
            <a:srgbClr val="FBAE40"/>
          </p15:clr>
        </p15:guide>
        <p15:guide id="5" orient="horz" pos="645">
          <p15:clr>
            <a:srgbClr val="FBAE40"/>
          </p15:clr>
        </p15:guide>
        <p15:guide id="7" pos="328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F0409C8-7896-E4EC-224B-BD17F4B18CA5}"/>
              </a:ext>
            </a:extLst>
          </p:cNvPr>
          <p:cNvSpPr>
            <a:spLocks noGrp="1"/>
          </p:cNvSpPr>
          <p:nvPr>
            <p:ph type="dt" sz="half" idx="10"/>
          </p:nvPr>
        </p:nvSpPr>
        <p:spPr/>
        <p:txBody>
          <a:bodyPr/>
          <a:lstStyle/>
          <a:p>
            <a:fld id="{5086F1D4-83F0-41F2-B7E7-06E7A720314C}" type="datetimeFigureOut">
              <a:rPr lang="de-CH" smtClean="0"/>
              <a:t>02.03.2025</a:t>
            </a:fld>
            <a:endParaRPr lang="de-CH"/>
          </a:p>
        </p:txBody>
      </p:sp>
      <p:sp>
        <p:nvSpPr>
          <p:cNvPr id="3" name="Fußzeilenplatzhalter 2">
            <a:extLst>
              <a:ext uri="{FF2B5EF4-FFF2-40B4-BE49-F238E27FC236}">
                <a16:creationId xmlns:a16="http://schemas.microsoft.com/office/drawing/2014/main" id="{FDC04C3B-11E1-835A-1891-0BF8B1B960BF}"/>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8343FBBA-30B9-96E9-DFAC-5C8E8EE4AC92}"/>
              </a:ext>
            </a:extLst>
          </p:cNvPr>
          <p:cNvSpPr>
            <a:spLocks noGrp="1"/>
          </p:cNvSpPr>
          <p:nvPr>
            <p:ph type="sldNum" sz="quarter" idx="12"/>
          </p:nvPr>
        </p:nvSpPr>
        <p:spPr/>
        <p:txBody>
          <a:bodyPr/>
          <a:lstStyle/>
          <a:p>
            <a:fld id="{9FCB4462-8652-48FC-BA39-2091F69CEB26}" type="slidenum">
              <a:rPr lang="de-CH" smtClean="0"/>
              <a:t>‹Nr.›</a:t>
            </a:fld>
            <a:endParaRPr lang="de-CH"/>
          </a:p>
        </p:txBody>
      </p:sp>
    </p:spTree>
    <p:extLst>
      <p:ext uri="{BB962C8B-B14F-4D97-AF65-F5344CB8AC3E}">
        <p14:creationId xmlns:p14="http://schemas.microsoft.com/office/powerpoint/2010/main" val="8723822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4C5CD-3349-0B26-F49C-484F8FF10CF6}"/>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CH"/>
          </a:p>
        </p:txBody>
      </p:sp>
      <p:sp>
        <p:nvSpPr>
          <p:cNvPr id="3" name="Untertitel 2">
            <a:extLst>
              <a:ext uri="{FF2B5EF4-FFF2-40B4-BE49-F238E27FC236}">
                <a16:creationId xmlns:a16="http://schemas.microsoft.com/office/drawing/2014/main" id="{04CE4732-4332-4EB6-DA64-EE3628B456CD}"/>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BD9C7452-0271-DC04-7553-BD20E715DA63}"/>
              </a:ext>
            </a:extLst>
          </p:cNvPr>
          <p:cNvSpPr>
            <a:spLocks noGrp="1"/>
          </p:cNvSpPr>
          <p:nvPr>
            <p:ph type="dt" sz="half" idx="10"/>
          </p:nvPr>
        </p:nvSpPr>
        <p:spPr/>
        <p:txBody>
          <a:bodyPr/>
          <a:lstStyle/>
          <a:p>
            <a:fld id="{5086F1D4-83F0-41F2-B7E7-06E7A720314C}" type="datetimeFigureOut">
              <a:rPr lang="de-CH" smtClean="0"/>
              <a:t>02.03.2025</a:t>
            </a:fld>
            <a:endParaRPr lang="de-CH"/>
          </a:p>
        </p:txBody>
      </p:sp>
      <p:sp>
        <p:nvSpPr>
          <p:cNvPr id="5" name="Fußzeilenplatzhalter 4">
            <a:extLst>
              <a:ext uri="{FF2B5EF4-FFF2-40B4-BE49-F238E27FC236}">
                <a16:creationId xmlns:a16="http://schemas.microsoft.com/office/drawing/2014/main" id="{44C5FED4-4574-E314-1115-74F32BEF317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3E4DAD07-CC37-2C9E-FCDA-EB0226BE14CD}"/>
              </a:ext>
            </a:extLst>
          </p:cNvPr>
          <p:cNvSpPr>
            <a:spLocks noGrp="1"/>
          </p:cNvSpPr>
          <p:nvPr>
            <p:ph type="sldNum" sz="quarter" idx="12"/>
          </p:nvPr>
        </p:nvSpPr>
        <p:spPr/>
        <p:txBody>
          <a:bodyPr/>
          <a:lstStyle/>
          <a:p>
            <a:fld id="{9FCB4462-8652-48FC-BA39-2091F69CEB26}" type="slidenum">
              <a:rPr lang="de-CH" smtClean="0"/>
              <a:t>‹Nr.›</a:t>
            </a:fld>
            <a:endParaRPr lang="de-CH"/>
          </a:p>
        </p:txBody>
      </p:sp>
    </p:spTree>
    <p:extLst>
      <p:ext uri="{BB962C8B-B14F-4D97-AF65-F5344CB8AC3E}">
        <p14:creationId xmlns:p14="http://schemas.microsoft.com/office/powerpoint/2010/main" val="2505424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B66249-5789-C04C-DCAF-7FD45B0B0BD1}"/>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FE858596-3151-9D8A-A809-8D4DE81A22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20CC3FAE-E521-B6F4-7525-575BD55E77AA}"/>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FA61622A-5154-332A-1722-ED6218A9A9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839493D8-AE8F-5B92-5823-92033BC1201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FB0EAFBC-4AD1-3E92-0B10-6CC2E3E465D5}"/>
              </a:ext>
            </a:extLst>
          </p:cNvPr>
          <p:cNvSpPr>
            <a:spLocks noGrp="1"/>
          </p:cNvSpPr>
          <p:nvPr>
            <p:ph type="dt" sz="half" idx="10"/>
          </p:nvPr>
        </p:nvSpPr>
        <p:spPr/>
        <p:txBody>
          <a:bodyPr/>
          <a:lstStyle/>
          <a:p>
            <a:fld id="{F463D08F-DD85-4E15-9F53-23CDB369C351}" type="datetimeFigureOut">
              <a:rPr lang="de-DE" smtClean="0"/>
              <a:t>02.03.2025</a:t>
            </a:fld>
            <a:endParaRPr lang="de-DE"/>
          </a:p>
        </p:txBody>
      </p:sp>
      <p:sp>
        <p:nvSpPr>
          <p:cNvPr id="8" name="Fußzeilenplatzhalter 7">
            <a:extLst>
              <a:ext uri="{FF2B5EF4-FFF2-40B4-BE49-F238E27FC236}">
                <a16:creationId xmlns:a16="http://schemas.microsoft.com/office/drawing/2014/main" id="{8C8D0D66-79E2-1476-034E-556290E9DA20}"/>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55B299C0-1F49-3EED-E56B-E3FA7929ADCC}"/>
              </a:ext>
            </a:extLst>
          </p:cNvPr>
          <p:cNvSpPr>
            <a:spLocks noGrp="1"/>
          </p:cNvSpPr>
          <p:nvPr>
            <p:ph type="sldNum" sz="quarter" idx="12"/>
          </p:nvPr>
        </p:nvSpPr>
        <p:spPr/>
        <p:txBody>
          <a:bodyPr/>
          <a:lstStyle/>
          <a:p>
            <a:fld id="{CC1F2E24-021F-4C60-952E-B3227883F4C0}" type="slidenum">
              <a:rPr lang="de-DE" smtClean="0"/>
              <a:t>‹Nr.›</a:t>
            </a:fld>
            <a:endParaRPr lang="de-DE"/>
          </a:p>
        </p:txBody>
      </p:sp>
      <p:pic>
        <p:nvPicPr>
          <p:cNvPr id="10" name="Grafik 9">
            <a:extLst>
              <a:ext uri="{FF2B5EF4-FFF2-40B4-BE49-F238E27FC236}">
                <a16:creationId xmlns:a16="http://schemas.microsoft.com/office/drawing/2014/main" id="{BCE9306A-7921-096C-D57B-B2F74729881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2246703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3852DA-4263-0F26-2D06-D573C9FA17A3}"/>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B73FB1D6-2903-E4F1-D42B-346E96263195}"/>
              </a:ext>
            </a:extLst>
          </p:cNvPr>
          <p:cNvSpPr>
            <a:spLocks noGrp="1"/>
          </p:cNvSpPr>
          <p:nvPr>
            <p:ph type="dt" sz="half" idx="10"/>
          </p:nvPr>
        </p:nvSpPr>
        <p:spPr/>
        <p:txBody>
          <a:bodyPr/>
          <a:lstStyle/>
          <a:p>
            <a:fld id="{F463D08F-DD85-4E15-9F53-23CDB369C351}" type="datetimeFigureOut">
              <a:rPr lang="de-DE" smtClean="0"/>
              <a:t>02.03.2025</a:t>
            </a:fld>
            <a:endParaRPr lang="de-DE"/>
          </a:p>
        </p:txBody>
      </p:sp>
      <p:sp>
        <p:nvSpPr>
          <p:cNvPr id="4" name="Fußzeilenplatzhalter 3">
            <a:extLst>
              <a:ext uri="{FF2B5EF4-FFF2-40B4-BE49-F238E27FC236}">
                <a16:creationId xmlns:a16="http://schemas.microsoft.com/office/drawing/2014/main" id="{4A94748E-F069-4C87-50C0-021FE530F720}"/>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C5CA6921-EF32-EA62-BA41-CB8DD0ACDEA8}"/>
              </a:ext>
            </a:extLst>
          </p:cNvPr>
          <p:cNvSpPr>
            <a:spLocks noGrp="1"/>
          </p:cNvSpPr>
          <p:nvPr>
            <p:ph type="sldNum" sz="quarter" idx="12"/>
          </p:nvPr>
        </p:nvSpPr>
        <p:spPr/>
        <p:txBody>
          <a:bodyPr/>
          <a:lstStyle/>
          <a:p>
            <a:fld id="{CC1F2E24-021F-4C60-952E-B3227883F4C0}" type="slidenum">
              <a:rPr lang="de-DE" smtClean="0"/>
              <a:t>‹Nr.›</a:t>
            </a:fld>
            <a:endParaRPr lang="de-DE"/>
          </a:p>
        </p:txBody>
      </p:sp>
      <p:pic>
        <p:nvPicPr>
          <p:cNvPr id="6" name="Grafik 5">
            <a:extLst>
              <a:ext uri="{FF2B5EF4-FFF2-40B4-BE49-F238E27FC236}">
                <a16:creationId xmlns:a16="http://schemas.microsoft.com/office/drawing/2014/main" id="{A40A2EDB-3BA4-C68B-5ABE-ED78E56ADE2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2967318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F7294C5-02BB-2CDD-8358-9C41A724AF78}"/>
              </a:ext>
            </a:extLst>
          </p:cNvPr>
          <p:cNvSpPr>
            <a:spLocks noGrp="1"/>
          </p:cNvSpPr>
          <p:nvPr>
            <p:ph type="dt" sz="half" idx="10"/>
          </p:nvPr>
        </p:nvSpPr>
        <p:spPr/>
        <p:txBody>
          <a:bodyPr/>
          <a:lstStyle/>
          <a:p>
            <a:fld id="{F463D08F-DD85-4E15-9F53-23CDB369C351}" type="datetimeFigureOut">
              <a:rPr lang="de-DE" smtClean="0"/>
              <a:t>02.03.2025</a:t>
            </a:fld>
            <a:endParaRPr lang="de-DE"/>
          </a:p>
        </p:txBody>
      </p:sp>
      <p:sp>
        <p:nvSpPr>
          <p:cNvPr id="3" name="Fußzeilenplatzhalter 2">
            <a:extLst>
              <a:ext uri="{FF2B5EF4-FFF2-40B4-BE49-F238E27FC236}">
                <a16:creationId xmlns:a16="http://schemas.microsoft.com/office/drawing/2014/main" id="{136852DA-E2FA-77A7-52F0-D34B800FF229}"/>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7866FADC-FC0E-F178-3808-54E48986CE00}"/>
              </a:ext>
            </a:extLst>
          </p:cNvPr>
          <p:cNvSpPr>
            <a:spLocks noGrp="1"/>
          </p:cNvSpPr>
          <p:nvPr>
            <p:ph type="sldNum" sz="quarter" idx="12"/>
          </p:nvPr>
        </p:nvSpPr>
        <p:spPr/>
        <p:txBody>
          <a:bodyPr/>
          <a:lstStyle/>
          <a:p>
            <a:fld id="{CC1F2E24-021F-4C60-952E-B3227883F4C0}" type="slidenum">
              <a:rPr lang="de-DE" smtClean="0"/>
              <a:t>‹Nr.›</a:t>
            </a:fld>
            <a:endParaRPr lang="de-DE"/>
          </a:p>
        </p:txBody>
      </p:sp>
      <p:pic>
        <p:nvPicPr>
          <p:cNvPr id="5" name="Grafik 4">
            <a:extLst>
              <a:ext uri="{FF2B5EF4-FFF2-40B4-BE49-F238E27FC236}">
                <a16:creationId xmlns:a16="http://schemas.microsoft.com/office/drawing/2014/main" id="{88D460C7-2B4D-9978-DC49-DA028BEB22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2023546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A7FC0B-E349-E249-642F-9A95A947D3F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9419454D-8AB8-8A0F-6109-80D3256277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CD0CB116-CBDB-047C-E0E4-A8CEBD8438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8867797-4B90-A7CA-B1A7-29716714C7EB}"/>
              </a:ext>
            </a:extLst>
          </p:cNvPr>
          <p:cNvSpPr>
            <a:spLocks noGrp="1"/>
          </p:cNvSpPr>
          <p:nvPr>
            <p:ph type="dt" sz="half" idx="10"/>
          </p:nvPr>
        </p:nvSpPr>
        <p:spPr/>
        <p:txBody>
          <a:bodyPr/>
          <a:lstStyle/>
          <a:p>
            <a:fld id="{F463D08F-DD85-4E15-9F53-23CDB369C351}" type="datetimeFigureOut">
              <a:rPr lang="de-DE" smtClean="0"/>
              <a:t>02.03.2025</a:t>
            </a:fld>
            <a:endParaRPr lang="de-DE"/>
          </a:p>
        </p:txBody>
      </p:sp>
      <p:sp>
        <p:nvSpPr>
          <p:cNvPr id="6" name="Fußzeilenplatzhalter 5">
            <a:extLst>
              <a:ext uri="{FF2B5EF4-FFF2-40B4-BE49-F238E27FC236}">
                <a16:creationId xmlns:a16="http://schemas.microsoft.com/office/drawing/2014/main" id="{EDC9EE67-D631-0B8A-FC1E-5CCA8DAAC501}"/>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9A927C2-1C66-6307-4588-0107C22FB689}"/>
              </a:ext>
            </a:extLst>
          </p:cNvPr>
          <p:cNvSpPr>
            <a:spLocks noGrp="1"/>
          </p:cNvSpPr>
          <p:nvPr>
            <p:ph type="sldNum" sz="quarter" idx="12"/>
          </p:nvPr>
        </p:nvSpPr>
        <p:spPr/>
        <p:txBody>
          <a:bodyPr/>
          <a:lstStyle/>
          <a:p>
            <a:fld id="{CC1F2E24-021F-4C60-952E-B3227883F4C0}" type="slidenum">
              <a:rPr lang="de-DE" smtClean="0"/>
              <a:t>‹Nr.›</a:t>
            </a:fld>
            <a:endParaRPr lang="de-DE"/>
          </a:p>
        </p:txBody>
      </p:sp>
      <p:pic>
        <p:nvPicPr>
          <p:cNvPr id="8" name="Grafik 7">
            <a:extLst>
              <a:ext uri="{FF2B5EF4-FFF2-40B4-BE49-F238E27FC236}">
                <a16:creationId xmlns:a16="http://schemas.microsoft.com/office/drawing/2014/main" id="{7A871ABC-12C0-B0DB-C64D-EA6EA3D4D07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3211096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7517F2-C3B2-FA42-19A4-F770C48BE61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520222B4-51A9-42B9-430A-AE3C587A20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D807D2F0-EE88-DE0E-9CB3-D53E14CAF5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317F978-4184-6B56-71C5-7F6FF71D5733}"/>
              </a:ext>
            </a:extLst>
          </p:cNvPr>
          <p:cNvSpPr>
            <a:spLocks noGrp="1"/>
          </p:cNvSpPr>
          <p:nvPr>
            <p:ph type="dt" sz="half" idx="10"/>
          </p:nvPr>
        </p:nvSpPr>
        <p:spPr/>
        <p:txBody>
          <a:bodyPr/>
          <a:lstStyle/>
          <a:p>
            <a:fld id="{F463D08F-DD85-4E15-9F53-23CDB369C351}" type="datetimeFigureOut">
              <a:rPr lang="de-DE" smtClean="0"/>
              <a:t>02.03.2025</a:t>
            </a:fld>
            <a:endParaRPr lang="de-DE"/>
          </a:p>
        </p:txBody>
      </p:sp>
      <p:sp>
        <p:nvSpPr>
          <p:cNvPr id="6" name="Fußzeilenplatzhalter 5">
            <a:extLst>
              <a:ext uri="{FF2B5EF4-FFF2-40B4-BE49-F238E27FC236}">
                <a16:creationId xmlns:a16="http://schemas.microsoft.com/office/drawing/2014/main" id="{6A31B283-0147-D3B0-004C-BCC22C82A47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B9FA38C-20D9-E248-CFE8-29633B7CB95C}"/>
              </a:ext>
            </a:extLst>
          </p:cNvPr>
          <p:cNvSpPr>
            <a:spLocks noGrp="1"/>
          </p:cNvSpPr>
          <p:nvPr>
            <p:ph type="sldNum" sz="quarter" idx="12"/>
          </p:nvPr>
        </p:nvSpPr>
        <p:spPr/>
        <p:txBody>
          <a:bodyPr/>
          <a:lstStyle/>
          <a:p>
            <a:fld id="{CC1F2E24-021F-4C60-952E-B3227883F4C0}" type="slidenum">
              <a:rPr lang="de-DE" smtClean="0"/>
              <a:t>‹Nr.›</a:t>
            </a:fld>
            <a:endParaRPr lang="de-DE"/>
          </a:p>
        </p:txBody>
      </p:sp>
      <p:pic>
        <p:nvPicPr>
          <p:cNvPr id="8" name="Grafik 7">
            <a:extLst>
              <a:ext uri="{FF2B5EF4-FFF2-40B4-BE49-F238E27FC236}">
                <a16:creationId xmlns:a16="http://schemas.microsoft.com/office/drawing/2014/main" id="{DBA1300A-3404-2F2B-AFB2-5158DEE458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1139277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D45C6CE-1F6D-C160-1358-59E15E178F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7D19E052-2D89-F44B-85E7-21CDAA8141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905C370-B2EE-DB60-2CB1-A8C742ED83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63D08F-DD85-4E15-9F53-23CDB369C351}" type="datetimeFigureOut">
              <a:rPr lang="de-DE" smtClean="0"/>
              <a:t>02.03.2025</a:t>
            </a:fld>
            <a:endParaRPr lang="de-DE"/>
          </a:p>
        </p:txBody>
      </p:sp>
      <p:sp>
        <p:nvSpPr>
          <p:cNvPr id="5" name="Fußzeilenplatzhalter 4">
            <a:extLst>
              <a:ext uri="{FF2B5EF4-FFF2-40B4-BE49-F238E27FC236}">
                <a16:creationId xmlns:a16="http://schemas.microsoft.com/office/drawing/2014/main" id="{42D6948B-3AF7-794B-E58D-47EB07DDAE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6AC1ED05-D8CA-C381-5E94-9AC5082C17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1F2E24-021F-4C60-952E-B3227883F4C0}" type="slidenum">
              <a:rPr lang="de-DE" smtClean="0"/>
              <a:t>‹Nr.›</a:t>
            </a:fld>
            <a:endParaRPr lang="de-DE"/>
          </a:p>
        </p:txBody>
      </p:sp>
    </p:spTree>
    <p:extLst>
      <p:ext uri="{BB962C8B-B14F-4D97-AF65-F5344CB8AC3E}">
        <p14:creationId xmlns:p14="http://schemas.microsoft.com/office/powerpoint/2010/main" val="271893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270BDE8-117E-49CF-A1A5-D98A150CB05D}"/>
              </a:ext>
            </a:extLst>
          </p:cNvPr>
          <p:cNvSpPr>
            <a:spLocks noGrp="1"/>
          </p:cNvSpPr>
          <p:nvPr>
            <p:ph type="title"/>
          </p:nvPr>
        </p:nvSpPr>
        <p:spPr>
          <a:xfrm>
            <a:off x="390524" y="508225"/>
            <a:ext cx="9515476" cy="964975"/>
          </a:xfrm>
          <a:prstGeom prst="rect">
            <a:avLst/>
          </a:prstGeom>
        </p:spPr>
        <p:txBody>
          <a:bodyPr vert="horz" lIns="0" tIns="0" rIns="0" bIns="0" rtlCol="0" anchor="t" anchorCtr="0">
            <a:no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382E4092-56B9-465C-84A6-DDD25A4CBBB0}"/>
              </a:ext>
            </a:extLst>
          </p:cNvPr>
          <p:cNvSpPr>
            <a:spLocks noGrp="1"/>
          </p:cNvSpPr>
          <p:nvPr>
            <p:ph type="body" idx="1"/>
          </p:nvPr>
        </p:nvSpPr>
        <p:spPr>
          <a:xfrm>
            <a:off x="762000" y="1993900"/>
            <a:ext cx="9144000" cy="4129088"/>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oliennummernplatzhalter 5">
            <a:extLst>
              <a:ext uri="{FF2B5EF4-FFF2-40B4-BE49-F238E27FC236}">
                <a16:creationId xmlns:a16="http://schemas.microsoft.com/office/drawing/2014/main" id="{5DF5176C-4343-4CBC-A026-7A01765A62AF}"/>
              </a:ext>
            </a:extLst>
          </p:cNvPr>
          <p:cNvSpPr>
            <a:spLocks noGrp="1"/>
          </p:cNvSpPr>
          <p:nvPr>
            <p:ph type="sldNum" sz="quarter" idx="4"/>
          </p:nvPr>
        </p:nvSpPr>
        <p:spPr>
          <a:xfrm>
            <a:off x="11397330" y="6584250"/>
            <a:ext cx="432000" cy="180000"/>
          </a:xfrm>
          <a:prstGeom prst="rect">
            <a:avLst/>
          </a:prstGeom>
        </p:spPr>
        <p:txBody>
          <a:bodyPr vert="horz" lIns="0" tIns="0" rIns="0" bIns="0" rtlCol="0" anchor="ctr"/>
          <a:lstStyle>
            <a:lvl1pPr algn="r">
              <a:defRPr sz="1200">
                <a:solidFill>
                  <a:schemeClr val="tx1"/>
                </a:solidFill>
              </a:defRPr>
            </a:lvl1pPr>
          </a:lstStyle>
          <a:p>
            <a:fld id="{19DB77B4-3C54-46CA-975D-F6A6D2A6B962}" type="slidenum">
              <a:rPr lang="de-CH" smtClean="0"/>
              <a:pPr/>
              <a:t>‹Nr.›</a:t>
            </a:fld>
            <a:endParaRPr lang="de-CH"/>
          </a:p>
        </p:txBody>
      </p:sp>
    </p:spTree>
    <p:extLst>
      <p:ext uri="{BB962C8B-B14F-4D97-AF65-F5344CB8AC3E}">
        <p14:creationId xmlns:p14="http://schemas.microsoft.com/office/powerpoint/2010/main" val="325948457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Lst>
  <p:hf hdr="0" ftr="0"/>
  <p:txStyles>
    <p:title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p:titleStyle>
    <p:body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84">
          <p15:clr>
            <a:srgbClr val="F26B43"/>
          </p15:clr>
        </p15:guide>
        <p15:guide id="4" pos="240">
          <p15:clr>
            <a:srgbClr val="F26B43"/>
          </p15:clr>
        </p15:guide>
        <p15:guide id="5" pos="7440">
          <p15:clr>
            <a:srgbClr val="F26B43"/>
          </p15:clr>
        </p15:guide>
        <p15:guide id="6" orient="horz" pos="4236">
          <p15:clr>
            <a:srgbClr val="F26B43"/>
          </p15:clr>
        </p15:guide>
        <p15:guide id="7" orient="horz" pos="3861">
          <p15:clr>
            <a:srgbClr val="F26B43"/>
          </p15:clr>
        </p15:guide>
        <p15:guide id="8" orient="horz" pos="1253">
          <p15:clr>
            <a:srgbClr val="F26B43"/>
          </p15:clr>
        </p15:guide>
        <p15:guide id="9" pos="480">
          <p15:clr>
            <a:srgbClr val="F26B43"/>
          </p15:clr>
        </p15:guide>
        <p15:guide id="10" pos="7200">
          <p15:clr>
            <a:srgbClr val="F26B43"/>
          </p15:clr>
        </p15:guide>
        <p15:guide id="11" orient="horz" pos="216">
          <p15:clr>
            <a:srgbClr val="F26B43"/>
          </p15:clr>
        </p15:guide>
        <p15:guide id="12" orient="horz" pos="928">
          <p15:clr>
            <a:srgbClr val="F26B43"/>
          </p15:clr>
        </p15:guide>
        <p15:guide id="13" orient="horz" pos="409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hyperlink" Target="https://youtu.be/Moey4Yom4_c?si=vDiYI1FVFUZUNwjA"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hyperlink" Target="https://www.sportintegrity.ch/it/organizzazione/segnalare-un-incidente"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mobilesport.ch/aktuell/manuale-per-esperti-good-practice-toolbox-metodi-di-insegnamento-i-due-cerchi/"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2.jp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slide" Target="slide46.xml"/><Relationship Id="rId5" Type="http://schemas.openxmlformats.org/officeDocument/2006/relationships/slide" Target="slide41.xml"/><Relationship Id="rId4" Type="http://schemas.openxmlformats.org/officeDocument/2006/relationships/slide" Target="slide5.xml"/></Relationships>
</file>

<file path=ppt/slides/_rels/slide46.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3">
            <a:extLst>
              <a:ext uri="{FF2B5EF4-FFF2-40B4-BE49-F238E27FC236}">
                <a16:creationId xmlns:a16="http://schemas.microsoft.com/office/drawing/2014/main" id="{9B3A49E6-A670-3BE8-9D14-77AF596DD1C2}"/>
              </a:ext>
            </a:extLst>
          </p:cNvPr>
          <p:cNvSpPr txBox="1">
            <a:spLocks/>
          </p:cNvSpPr>
          <p:nvPr/>
        </p:nvSpPr>
        <p:spPr>
          <a:xfrm>
            <a:off x="388070" y="535031"/>
            <a:ext cx="9116500" cy="128539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500" b="1" kern="1200">
                <a:solidFill>
                  <a:schemeClr val="bg1"/>
                </a:solidFill>
                <a:latin typeface="+mj-lt"/>
                <a:ea typeface="+mj-ea"/>
                <a:cs typeface="+mj-cs"/>
              </a:defRPr>
            </a:lvl1pPr>
          </a:lstStyle>
          <a:p>
            <a:pPr>
              <a:defRPr/>
            </a:pPr>
            <a:r>
              <a:rPr kumimoji="0" lang="it-CH" sz="4500" i="0" u="none" strike="noStrike" cap="none" normalizeH="0" baseline="0" noProof="0">
                <a:ln>
                  <a:noFill/>
                </a:ln>
                <a:uLnTx/>
                <a:uFillTx/>
                <a:latin typeface="Calibri  "/>
              </a:rPr>
              <a:t>«</a:t>
            </a:r>
            <a:r>
              <a:rPr lang="it-CH" i="0">
                <a:latin typeface="Calibri  "/>
              </a:rPr>
              <a:t>Sport svizzero rispettoso</a:t>
            </a:r>
            <a:r>
              <a:rPr kumimoji="0" lang="it-CH" sz="4500" i="0" u="none" strike="noStrike" cap="none" normalizeH="0" baseline="0" noProof="0">
                <a:ln>
                  <a:noFill/>
                </a:ln>
                <a:uLnTx/>
                <a:uFillTx/>
                <a:latin typeface="Calibri  "/>
              </a:rPr>
              <a:t>»</a:t>
            </a:r>
          </a:p>
        </p:txBody>
      </p:sp>
      <p:sp>
        <p:nvSpPr>
          <p:cNvPr id="12" name="Titel 3">
            <a:extLst>
              <a:ext uri="{FF2B5EF4-FFF2-40B4-BE49-F238E27FC236}">
                <a16:creationId xmlns:a16="http://schemas.microsoft.com/office/drawing/2014/main" id="{FFEA309B-4B11-BFCA-5A29-89FD65179CD9}"/>
              </a:ext>
            </a:extLst>
          </p:cNvPr>
          <p:cNvSpPr txBox="1">
            <a:spLocks/>
          </p:cNvSpPr>
          <p:nvPr/>
        </p:nvSpPr>
        <p:spPr>
          <a:xfrm>
            <a:off x="388070" y="1934340"/>
            <a:ext cx="9116500" cy="128539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5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e-CH" sz="4500" b="1" i="0" u="none" strike="noStrike" kern="1200" cap="none" spc="0" normalizeH="0" baseline="0" noProof="0">
              <a:ln>
                <a:noFill/>
              </a:ln>
              <a:solidFill>
                <a:srgbClr val="FFFFFF"/>
              </a:solidFill>
              <a:effectLst/>
              <a:uLnTx/>
              <a:uFillTx/>
              <a:latin typeface="Calibri"/>
              <a:ea typeface="+mj-ea"/>
              <a:cs typeface="+mj-cs"/>
            </a:endParaRPr>
          </a:p>
        </p:txBody>
      </p:sp>
    </p:spTree>
    <p:extLst>
      <p:ext uri="{BB962C8B-B14F-4D97-AF65-F5344CB8AC3E}">
        <p14:creationId xmlns:p14="http://schemas.microsoft.com/office/powerpoint/2010/main" val="1399044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64E1404D-9509-4557-B649-3C18A793DE5A}"/>
              </a:ext>
            </a:extLst>
          </p:cNvPr>
          <p:cNvSpPr>
            <a:spLocks noGrp="1"/>
          </p:cNvSpPr>
          <p:nvPr>
            <p:ph type="sldNum" sz="quarter" idx="12"/>
          </p:nvPr>
        </p:nvSpPr>
        <p:spPr/>
        <p:txBody>
          <a:bodyPr/>
          <a:lstStyle/>
          <a:p>
            <a:fld id="{19DB77B4-3C54-46CA-975D-F6A6D2A6B962}" type="slidenum">
              <a:rPr lang="de-CH" smtClean="0"/>
              <a:pPr/>
              <a:t>10</a:t>
            </a:fld>
            <a:endParaRPr lang="de-CH"/>
          </a:p>
        </p:txBody>
      </p:sp>
      <p:sp>
        <p:nvSpPr>
          <p:cNvPr id="2" name="Titel 8">
            <a:extLst>
              <a:ext uri="{FF2B5EF4-FFF2-40B4-BE49-F238E27FC236}">
                <a16:creationId xmlns:a16="http://schemas.microsoft.com/office/drawing/2014/main" id="{E4143A09-DD49-C92F-CDBF-04BD7061FA3C}"/>
              </a:ext>
            </a:extLst>
          </p:cNvPr>
          <p:cNvSpPr txBox="1">
            <a:spLocks/>
          </p:cNvSpPr>
          <p:nvPr/>
        </p:nvSpPr>
        <p:spPr>
          <a:xfrm>
            <a:off x="1338262" y="2076609"/>
            <a:ext cx="9515475" cy="2704782"/>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a:defRPr/>
            </a:pPr>
            <a:r>
              <a:rPr kumimoji="0" lang="de-CH" sz="4000" b="1" i="0" u="none" strike="noStrike" kern="1200" cap="none" spc="0" normalizeH="0" baseline="0" noProof="0" dirty="0">
                <a:ln>
                  <a:noFill/>
                </a:ln>
                <a:solidFill>
                  <a:srgbClr val="000000"/>
                </a:solidFill>
                <a:effectLst/>
                <a:uLnTx/>
                <a:uFillTx/>
                <a:latin typeface="Calibri"/>
                <a:ea typeface="+mj-ea"/>
                <a:cs typeface="+mj-cs"/>
              </a:rPr>
              <a:t>B) </a:t>
            </a:r>
            <a:r>
              <a:rPr lang="it-CH" dirty="0">
                <a:solidFill>
                  <a:srgbClr val="000000"/>
                </a:solidFill>
                <a:latin typeface="Calibri"/>
              </a:rPr>
              <a:t>Comprensione di uno scenario esemplificativo e del sistema</a:t>
            </a:r>
            <a:endParaRPr lang="de-CH" dirty="0">
              <a:solidFill>
                <a:srgbClr val="000000"/>
              </a:solidFill>
              <a:latin typeface="Calibri"/>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e-CH" sz="4000" b="1" i="0" u="none" strike="noStrike" kern="1200" cap="none" spc="0" normalizeH="0" baseline="0" noProof="0" dirty="0">
              <a:ln>
                <a:noFill/>
              </a:ln>
              <a:solidFill>
                <a:srgbClr val="000000"/>
              </a:solidFill>
              <a:effectLst/>
              <a:uLnTx/>
              <a:uFillTx/>
              <a:latin typeface="Calibri"/>
              <a:ea typeface="+mj-ea"/>
              <a:cs typeface="+mj-cs"/>
            </a:endParaRPr>
          </a:p>
        </p:txBody>
      </p:sp>
    </p:spTree>
    <p:extLst>
      <p:ext uri="{BB962C8B-B14F-4D97-AF65-F5344CB8AC3E}">
        <p14:creationId xmlns:p14="http://schemas.microsoft.com/office/powerpoint/2010/main" val="165716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776B0123-60E5-2CEA-3883-1DC526D2E6B0}"/>
              </a:ext>
            </a:extLst>
          </p:cNvPr>
          <p:cNvSpPr/>
          <p:nvPr/>
        </p:nvSpPr>
        <p:spPr>
          <a:xfrm>
            <a:off x="1" y="1288053"/>
            <a:ext cx="12191999" cy="5569948"/>
          </a:xfrm>
          <a:prstGeom prst="rect">
            <a:avLst/>
          </a:prstGeom>
          <a:solidFill>
            <a:srgbClr val="004377"/>
          </a:solidFill>
          <a:ln w="12700" cap="flat" cmpd="sng" algn="ctr">
            <a:solidFill>
              <a:srgbClr val="004377"/>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 name="Titel 2">
            <a:extLst>
              <a:ext uri="{FF2B5EF4-FFF2-40B4-BE49-F238E27FC236}">
                <a16:creationId xmlns:a16="http://schemas.microsoft.com/office/drawing/2014/main" id="{460A36C0-F92E-F957-82A0-63559A0AC6EA}"/>
              </a:ext>
            </a:extLst>
          </p:cNvPr>
          <p:cNvSpPr txBox="1">
            <a:spLocks/>
          </p:cNvSpPr>
          <p:nvPr/>
        </p:nvSpPr>
        <p:spPr>
          <a:xfrm>
            <a:off x="149120" y="62368"/>
            <a:ext cx="9144000" cy="77982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CH" sz="4000" b="1" i="0" u="none" strike="noStrike" cap="none" normalizeH="0" baseline="0" noProof="0" dirty="0">
                <a:ln>
                  <a:noFill/>
                </a:ln>
                <a:solidFill>
                  <a:sysClr val="windowText" lastClr="000000"/>
                </a:solidFill>
                <a:uLnTx/>
                <a:uFillTx/>
                <a:latin typeface="Calibri"/>
                <a:ea typeface="+mj-ea"/>
                <a:cs typeface="+mj-cs"/>
              </a:rPr>
              <a:t>Perché ambire a uno sport rispettoso</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it-CH" sz="4000" b="1" i="0" u="none" strike="noStrike" cap="none" normalizeH="0" baseline="0" noProof="0" dirty="0">
                <a:ln>
                  <a:noFill/>
                </a:ln>
                <a:solidFill>
                  <a:sysClr val="windowText" lastClr="000000"/>
                </a:solidFill>
                <a:uLnTx/>
                <a:uFillTx/>
                <a:latin typeface="Calibri"/>
                <a:ea typeface="+mj-ea"/>
                <a:cs typeface="+mj-cs"/>
              </a:rPr>
              <a:t>dei valori?</a:t>
            </a:r>
          </a:p>
        </p:txBody>
      </p:sp>
      <p:pic>
        <p:nvPicPr>
          <p:cNvPr id="6" name="Grafik 5" descr="Ein Bild, das Text, Kreis, Diagramm, Karte enthält.&#10;&#10;Automatisch generierte Beschreibung">
            <a:extLst>
              <a:ext uri="{FF2B5EF4-FFF2-40B4-BE49-F238E27FC236}">
                <a16:creationId xmlns:a16="http://schemas.microsoft.com/office/drawing/2014/main" id="{FE15F3BD-4D29-8255-D16F-07988E105C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8879" y="1653611"/>
            <a:ext cx="6394241" cy="4838832"/>
          </a:xfrm>
          <a:prstGeom prst="rect">
            <a:avLst/>
          </a:prstGeom>
        </p:spPr>
      </p:pic>
    </p:spTree>
    <p:extLst>
      <p:ext uri="{BB962C8B-B14F-4D97-AF65-F5344CB8AC3E}">
        <p14:creationId xmlns:p14="http://schemas.microsoft.com/office/powerpoint/2010/main" val="3138396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4EE534-D3C5-2004-8237-FCDD20787225}"/>
              </a:ext>
            </a:extLst>
          </p:cNvPr>
          <p:cNvSpPr txBox="1">
            <a:spLocks/>
          </p:cNvSpPr>
          <p:nvPr/>
        </p:nvSpPr>
        <p:spPr>
          <a:xfrm>
            <a:off x="399500" y="506413"/>
            <a:ext cx="6416500" cy="1069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CH" sz="4000" b="1" i="0" u="none" strike="noStrike" cap="none" normalizeH="0" baseline="0" noProof="0">
                <a:ln>
                  <a:noFill/>
                </a:ln>
                <a:solidFill>
                  <a:sysClr val="windowText" lastClr="000000"/>
                </a:solidFill>
                <a:uLnTx/>
                <a:uFillTx/>
                <a:latin typeface="Calibri"/>
                <a:ea typeface="+mj-ea"/>
                <a:cs typeface="+mj-cs"/>
              </a:rPr>
              <a:t>Perché ambire a uno sport rispettoso dei valori?</a:t>
            </a:r>
          </a:p>
        </p:txBody>
      </p:sp>
      <p:sp>
        <p:nvSpPr>
          <p:cNvPr id="3" name="Inhaltsplatzhalter 2">
            <a:extLst>
              <a:ext uri="{FF2B5EF4-FFF2-40B4-BE49-F238E27FC236}">
                <a16:creationId xmlns:a16="http://schemas.microsoft.com/office/drawing/2014/main" id="{08D7D918-A88B-D83E-A1CE-DBC1A8852B4A}"/>
              </a:ext>
            </a:extLst>
          </p:cNvPr>
          <p:cNvSpPr txBox="1">
            <a:spLocks/>
          </p:cNvSpPr>
          <p:nvPr/>
        </p:nvSpPr>
        <p:spPr>
          <a:xfrm>
            <a:off x="501268" y="1744329"/>
            <a:ext cx="5387765" cy="4140339"/>
          </a:xfrm>
          <a:prstGeom prst="rect">
            <a:avLst/>
          </a:prstGeom>
        </p:spPr>
        <p:txBody>
          <a:bodyPr vert="horz" lIns="0" tIns="0" rIns="0" bIns="0" rtlCol="0">
            <a:noAutofit/>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it-CH" sz="2200" b="1" i="0" u="none" strike="noStrike" cap="none" normalizeH="0" baseline="0" noProof="0">
                <a:ln>
                  <a:noFill/>
                </a:ln>
                <a:solidFill>
                  <a:sysClr val="windowText" lastClr="000000"/>
                </a:solidFill>
                <a:uLnTx/>
                <a:uFillTx/>
                <a:latin typeface="Calibri"/>
                <a:ea typeface="+mn-ea"/>
                <a:cs typeface="+mn-cs"/>
              </a:rPr>
              <a:t>La missione dello sport</a:t>
            </a: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endParaRPr kumimoji="0" lang="de-CH" sz="2200" b="1" i="0" u="none" strike="noStrike" kern="1200" cap="none" spc="0" normalizeH="0" baseline="0" noProof="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it-CH" sz="2200" b="0" i="0" u="none" strike="noStrike" cap="none" normalizeH="0" baseline="0" noProof="0">
                <a:ln>
                  <a:noFill/>
                </a:ln>
                <a:solidFill>
                  <a:sysClr val="windowText" lastClr="000000"/>
                </a:solidFill>
                <a:uLnTx/>
                <a:uFillTx/>
                <a:latin typeface="Calibri"/>
                <a:ea typeface="+mn-ea"/>
                <a:cs typeface="+mn-cs"/>
              </a:rPr>
              <a:t>«Noi sosteniamo lo sport di prestazione, ma non a qualsiasi costo. </a:t>
            </a:r>
            <a:r>
              <a:rPr kumimoji="0" lang="it-CH" sz="2200" i="0" u="none" strike="noStrike" cap="none" normalizeH="0" baseline="0" noProof="0">
                <a:ln>
                  <a:noFill/>
                </a:ln>
                <a:solidFill>
                  <a:sysClr val="windowText" lastClr="000000"/>
                </a:solidFill>
                <a:uLnTx/>
                <a:uFillTx/>
                <a:latin typeface="Calibri"/>
                <a:ea typeface="+mn-ea"/>
                <a:cs typeface="+mn-cs"/>
              </a:rPr>
              <a:t>La dignità delle atlete e degli atleti è al primo posto e prevale quindi anche sui risultati.»</a:t>
            </a:r>
            <a:r>
              <a:rPr kumimoji="0" lang="it-CH" sz="2200" b="0" i="0" u="none" strike="noStrike" cap="none" normalizeH="0" baseline="0" noProof="0">
                <a:ln>
                  <a:noFill/>
                </a:ln>
                <a:solidFill>
                  <a:sysClr val="windowText" lastClr="000000"/>
                </a:solidFill>
                <a:uLnTx/>
                <a:uFillTx/>
                <a:latin typeface="Calibri"/>
                <a:ea typeface="+mn-ea"/>
                <a:cs typeface="+mn-cs"/>
              </a:rPr>
              <a:t> </a:t>
            </a: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it-CH" sz="1400" b="0" i="0" u="none" strike="noStrike" cap="none" normalizeH="0" baseline="0" noProof="0">
                <a:ln>
                  <a:noFill/>
                </a:ln>
                <a:solidFill>
                  <a:sysClr val="windowText" lastClr="000000"/>
                </a:solidFill>
                <a:uLnTx/>
                <a:uFillTx/>
                <a:latin typeface="Calibri"/>
                <a:ea typeface="+mn-ea"/>
                <a:cs typeface="+mn-cs"/>
              </a:rPr>
              <a:t>Consigliera federale Viola Amherd, novembre 2021</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endParaRPr kumimoji="0" lang="de-CH" sz="2200" b="0" i="0" u="none" strike="noStrike" kern="1200" cap="none" spc="0" normalizeH="0" baseline="0" noProof="0">
              <a:ln>
                <a:noFill/>
              </a:ln>
              <a:solidFill>
                <a:sysClr val="windowText" lastClr="000000"/>
              </a:solidFill>
              <a:effectLst/>
              <a:uLnTx/>
              <a:uFillTx/>
              <a:latin typeface="Calibri"/>
              <a:ea typeface="+mn-ea"/>
              <a:cs typeface="+mn-cs"/>
            </a:endParaRPr>
          </a:p>
        </p:txBody>
      </p:sp>
      <p:pic>
        <p:nvPicPr>
          <p:cNvPr id="5" name="Bildplatzhalter 5">
            <a:extLst>
              <a:ext uri="{FF2B5EF4-FFF2-40B4-BE49-F238E27FC236}">
                <a16:creationId xmlns:a16="http://schemas.microsoft.com/office/drawing/2014/main" id="{C22F7506-5CB7-1F1A-30E6-B3F9C559D1DF}"/>
              </a:ext>
            </a:extLst>
          </p:cNvPr>
          <p:cNvPicPr>
            <a:picLocks noChangeAspect="1"/>
          </p:cNvPicPr>
          <p:nvPr/>
        </p:nvPicPr>
        <p:blipFill rotWithShape="1">
          <a:blip r:embed="rId3"/>
          <a:srcRect r="19563" b="9091"/>
          <a:stretch/>
        </p:blipFill>
        <p:spPr>
          <a:xfrm>
            <a:off x="6302967" y="1683266"/>
            <a:ext cx="5387765" cy="4262466"/>
          </a:xfrm>
          <a:prstGeom prst="rect">
            <a:avLst/>
          </a:prstGeom>
        </p:spPr>
      </p:pic>
    </p:spTree>
    <p:extLst>
      <p:ext uri="{BB962C8B-B14F-4D97-AF65-F5344CB8AC3E}">
        <p14:creationId xmlns:p14="http://schemas.microsoft.com/office/powerpoint/2010/main" val="2300613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6162E972-F0DE-76A3-3EE8-45C57445B9DD}"/>
              </a:ext>
            </a:extLst>
          </p:cNvPr>
          <p:cNvSpPr txBox="1">
            <a:spLocks/>
          </p:cNvSpPr>
          <p:nvPr/>
        </p:nvSpPr>
        <p:spPr>
          <a:xfrm>
            <a:off x="390524" y="508225"/>
            <a:ext cx="9144000" cy="77982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CH" sz="4000" b="1" i="0" u="none" strike="noStrike" cap="none" normalizeH="0" baseline="0" noProof="0">
                <a:ln>
                  <a:noFill/>
                </a:ln>
                <a:solidFill>
                  <a:sysClr val="windowText" lastClr="000000"/>
                </a:solidFill>
                <a:uLnTx/>
                <a:uFillTx/>
                <a:latin typeface="Calibri"/>
                <a:ea typeface="+mj-ea"/>
                <a:cs typeface="+mj-cs"/>
              </a:rPr>
              <a:t>Scenari nello sport</a:t>
            </a:r>
          </a:p>
        </p:txBody>
      </p:sp>
      <p:sp>
        <p:nvSpPr>
          <p:cNvPr id="2" name="Rechteck 1">
            <a:extLst>
              <a:ext uri="{FF2B5EF4-FFF2-40B4-BE49-F238E27FC236}">
                <a16:creationId xmlns:a16="http://schemas.microsoft.com/office/drawing/2014/main" id="{E64AC705-9943-7B0D-818B-5C1335CDE0CB}"/>
              </a:ext>
            </a:extLst>
          </p:cNvPr>
          <p:cNvSpPr/>
          <p:nvPr/>
        </p:nvSpPr>
        <p:spPr>
          <a:xfrm>
            <a:off x="1" y="1288053"/>
            <a:ext cx="12191999" cy="5569948"/>
          </a:xfrm>
          <a:prstGeom prst="rect">
            <a:avLst/>
          </a:prstGeom>
          <a:solidFill>
            <a:srgbClr val="004377"/>
          </a:solidFill>
          <a:ln w="12700" cap="flat" cmpd="sng" algn="ctr">
            <a:solidFill>
              <a:srgbClr val="004377"/>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Aptos" panose="02110004020202020204"/>
              <a:ea typeface="+mn-ea"/>
              <a:cs typeface="+mn-cs"/>
            </a:endParaRPr>
          </a:p>
        </p:txBody>
      </p:sp>
      <p:pic>
        <p:nvPicPr>
          <p:cNvPr id="3" name="Grafik 2" descr="Ein Bild, das Text, Kreis, Diagramm, Karte enthält.&#10;&#10;Automatisch generierte Beschreibung">
            <a:extLst>
              <a:ext uri="{FF2B5EF4-FFF2-40B4-BE49-F238E27FC236}">
                <a16:creationId xmlns:a16="http://schemas.microsoft.com/office/drawing/2014/main" id="{C1465D4B-888F-01B3-46AF-62937853B5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8879" y="1653611"/>
            <a:ext cx="6394241" cy="4838832"/>
          </a:xfrm>
          <a:prstGeom prst="rect">
            <a:avLst/>
          </a:prstGeom>
        </p:spPr>
      </p:pic>
    </p:spTree>
    <p:extLst>
      <p:ext uri="{BB962C8B-B14F-4D97-AF65-F5344CB8AC3E}">
        <p14:creationId xmlns:p14="http://schemas.microsoft.com/office/powerpoint/2010/main" val="927924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2AA1EFE-E5FA-825F-12DF-7404D3E2539B}"/>
              </a:ext>
            </a:extLst>
          </p:cNvPr>
          <p:cNvSpPr txBox="1">
            <a:spLocks/>
          </p:cNvSpPr>
          <p:nvPr/>
        </p:nvSpPr>
        <p:spPr>
          <a:xfrm>
            <a:off x="762002" y="1989138"/>
            <a:ext cx="9144000" cy="359862"/>
          </a:xfrm>
          <a:prstGeom prst="rect">
            <a:avLst/>
          </a:prstGeom>
        </p:spPr>
        <p:txBody>
          <a:bodyPr vert="horz" lIns="0" tIns="0" rIns="0" bIns="0" rtlCol="0">
            <a:noAutofit/>
          </a:bodyPr>
          <a:lstStyle>
            <a:lvl1pPr marL="0" indent="0" algn="l" defTabSz="914400" rtl="0" eaLnBrk="1" latinLnBrk="0" hangingPunct="1">
              <a:lnSpc>
                <a:spcPts val="2640"/>
              </a:lnSpc>
              <a:spcBef>
                <a:spcPts val="1000"/>
              </a:spcBef>
              <a:buFont typeface="Symbol" panose="05050102010706020507" pitchFamily="18" charset="2"/>
              <a:buNone/>
              <a:defRPr sz="2200" b="1" kern="1200">
                <a:solidFill>
                  <a:schemeClr val="tx1"/>
                </a:solidFill>
                <a:latin typeface="+mj-lt"/>
                <a:ea typeface="+mn-ea"/>
                <a:cs typeface="+mn-cs"/>
              </a:defRPr>
            </a:lvl1pPr>
            <a:lvl2pPr marL="252000" indent="0" algn="l" defTabSz="914400" rtl="0" eaLnBrk="1" latinLnBrk="0" hangingPunct="1">
              <a:lnSpc>
                <a:spcPts val="2640"/>
              </a:lnSpc>
              <a:spcBef>
                <a:spcPts val="500"/>
              </a:spcBef>
              <a:buFont typeface="Symbol" panose="05050102010706020507" pitchFamily="18" charset="2"/>
              <a:buNone/>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40"/>
              </a:lnSpc>
              <a:spcBef>
                <a:spcPts val="1000"/>
              </a:spcBef>
              <a:spcAft>
                <a:spcPts val="800"/>
              </a:spcAft>
              <a:buClrTx/>
              <a:buSzTx/>
              <a:buFont typeface="Symbol" panose="05050102010706020507" pitchFamily="18" charset="2"/>
              <a:buNone/>
              <a:tabLst/>
              <a:defRPr/>
            </a:pPr>
            <a:r>
              <a:rPr kumimoji="0" lang="it-CH" sz="2200" b="1" i="0" u="none" strike="noStrike" cap="none" normalizeH="0" baseline="0" noProof="0">
                <a:ln>
                  <a:noFill/>
                </a:ln>
                <a:solidFill>
                  <a:sysClr val="windowText" lastClr="000000"/>
                </a:solidFill>
                <a:uLnTx/>
                <a:uFillTx/>
                <a:latin typeface="Calibri"/>
                <a:ea typeface="+mn-ea"/>
                <a:cs typeface="+mn-cs"/>
              </a:rPr>
              <a:t>Autoriflessione e scambio d'opinione a coppie (5-10 min.)</a:t>
            </a:r>
          </a:p>
        </p:txBody>
      </p:sp>
      <p:sp>
        <p:nvSpPr>
          <p:cNvPr id="3" name="Textplatzhalter 4">
            <a:extLst>
              <a:ext uri="{FF2B5EF4-FFF2-40B4-BE49-F238E27FC236}">
                <a16:creationId xmlns:a16="http://schemas.microsoft.com/office/drawing/2014/main" id="{23BA2C75-0143-8DE4-7C14-4F357B26FD27}"/>
              </a:ext>
            </a:extLst>
          </p:cNvPr>
          <p:cNvSpPr txBox="1">
            <a:spLocks/>
          </p:cNvSpPr>
          <p:nvPr/>
        </p:nvSpPr>
        <p:spPr>
          <a:xfrm>
            <a:off x="762001" y="2425700"/>
            <a:ext cx="9144000" cy="3703638"/>
          </a:xfrm>
          <a:prstGeom prst="rect">
            <a:avLst/>
          </a:prstGeom>
        </p:spPr>
        <p:txBody>
          <a:bodyPr vert="horz" lIns="0" tIns="0" rIns="0" bIns="0" rtlCol="0" anchor="ctr">
            <a:noAutofit/>
          </a:bodyPr>
          <a:lstStyle>
            <a:lvl1pPr marL="0" indent="0" algn="l" defTabSz="914400" rtl="0" eaLnBrk="1" latinLnBrk="0" hangingPunct="1">
              <a:lnSpc>
                <a:spcPts val="2640"/>
              </a:lnSpc>
              <a:spcBef>
                <a:spcPts val="1000"/>
              </a:spcBef>
              <a:buFont typeface="Symbol" panose="05050102010706020507" pitchFamily="18" charset="2"/>
              <a:buNone/>
              <a:defRPr sz="2200" kern="1200">
                <a:solidFill>
                  <a:schemeClr val="tx1"/>
                </a:solidFill>
                <a:latin typeface="+mn-lt"/>
                <a:ea typeface="+mn-ea"/>
                <a:cs typeface="+mn-cs"/>
              </a:defRPr>
            </a:lvl1pPr>
            <a:lvl2pPr marL="252000" indent="0" algn="l" defTabSz="914400" rtl="0" eaLnBrk="1" latinLnBrk="0" hangingPunct="1">
              <a:lnSpc>
                <a:spcPts val="2640"/>
              </a:lnSpc>
              <a:spcBef>
                <a:spcPts val="500"/>
              </a:spcBef>
              <a:buFont typeface="Symbol" panose="05050102010706020507" pitchFamily="18" charset="2"/>
              <a:buNone/>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ts val="2640"/>
              </a:lnSpc>
              <a:spcBef>
                <a:spcPts val="1000"/>
              </a:spcBef>
              <a:spcAft>
                <a:spcPts val="800"/>
              </a:spcAft>
              <a:buClrTx/>
              <a:buSzTx/>
              <a:buFont typeface="Symbol" panose="05050102010706020507" pitchFamily="18" charset="2"/>
              <a:buChar char="-"/>
              <a:tabLst/>
              <a:defRPr/>
            </a:pPr>
            <a:r>
              <a:rPr kumimoji="0" lang="it-CH" sz="2200" b="0" i="0" u="none" strike="noStrike" cap="none" normalizeH="0" baseline="0" noProof="0">
                <a:ln>
                  <a:noFill/>
                </a:ln>
                <a:solidFill>
                  <a:sysClr val="windowText" lastClr="000000"/>
                </a:solidFill>
                <a:uLnTx/>
                <a:uFillTx/>
                <a:latin typeface="Calibri"/>
                <a:ea typeface="+mn-ea"/>
                <a:cs typeface="+mn-cs"/>
              </a:rPr>
              <a:t>Quali sono le tue reazioni al racconto di </a:t>
            </a:r>
            <a:r>
              <a:rPr kumimoji="0" lang="it-CH" sz="2200" b="0" i="0" u="none" strike="noStrike" cap="none" normalizeH="0" baseline="0" noProof="0">
                <a:ln>
                  <a:noFill/>
                </a:ln>
                <a:solidFill>
                  <a:sysClr val="windowText" lastClr="000000"/>
                </a:solidFill>
                <a:highlight>
                  <a:srgbClr val="FFFF00"/>
                </a:highlight>
                <a:uLnTx/>
                <a:uFillTx/>
                <a:latin typeface="Calibri"/>
                <a:ea typeface="+mn-ea"/>
                <a:cs typeface="+mn-cs"/>
              </a:rPr>
              <a:t>nome</a:t>
            </a:r>
            <a:r>
              <a:rPr kumimoji="0" lang="it-CH" sz="2200" b="0" i="0" u="none" strike="noStrike" cap="none" normalizeH="0" baseline="0" noProof="0">
                <a:ln>
                  <a:noFill/>
                </a:ln>
                <a:solidFill>
                  <a:sysClr val="windowText" lastClr="000000"/>
                </a:solidFill>
                <a:uLnTx/>
                <a:uFillTx/>
                <a:latin typeface="Calibri"/>
                <a:ea typeface="+mn-ea"/>
                <a:cs typeface="+mn-cs"/>
              </a:rPr>
              <a:t>?</a:t>
            </a:r>
          </a:p>
          <a:p>
            <a:pPr marL="342900" marR="0" lvl="0" indent="-342900" algn="l" defTabSz="914400" rtl="0" eaLnBrk="1" fontAlgn="auto" latinLnBrk="0" hangingPunct="1">
              <a:lnSpc>
                <a:spcPts val="2640"/>
              </a:lnSpc>
              <a:spcBef>
                <a:spcPts val="1000"/>
              </a:spcBef>
              <a:spcAft>
                <a:spcPts val="800"/>
              </a:spcAft>
              <a:buClrTx/>
              <a:buSzTx/>
              <a:buFont typeface="Symbol" panose="05050102010706020507" pitchFamily="18" charset="2"/>
              <a:buChar char="-"/>
              <a:tabLst/>
              <a:defRPr/>
            </a:pPr>
            <a:r>
              <a:rPr kumimoji="0" lang="it-CH" sz="2200" b="0" i="0" u="none" strike="noStrike" cap="none" normalizeH="0" baseline="0" noProof="0">
                <a:ln>
                  <a:noFill/>
                </a:ln>
                <a:solidFill>
                  <a:sysClr val="windowText" lastClr="000000"/>
                </a:solidFill>
                <a:uLnTx/>
                <a:uFillTx/>
                <a:latin typeface="Calibri"/>
                <a:ea typeface="+mn-ea"/>
                <a:cs typeface="+mn-cs"/>
              </a:rPr>
              <a:t>Quali pensieri ti passano per la testa?</a:t>
            </a:r>
          </a:p>
          <a:p>
            <a:pPr marL="342900" marR="0" lvl="0" indent="-342900" algn="l" defTabSz="914400" rtl="0" eaLnBrk="1" fontAlgn="auto" latinLnBrk="0" hangingPunct="1">
              <a:lnSpc>
                <a:spcPts val="2640"/>
              </a:lnSpc>
              <a:spcBef>
                <a:spcPts val="1000"/>
              </a:spcBef>
              <a:spcAft>
                <a:spcPts val="800"/>
              </a:spcAft>
              <a:buClrTx/>
              <a:buSzTx/>
              <a:buFont typeface="Symbol" panose="05050102010706020507" pitchFamily="18" charset="2"/>
              <a:buChar char="-"/>
              <a:tabLst/>
              <a:defRPr/>
            </a:pPr>
            <a:endParaRPr kumimoji="0" lang="de-CH"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ts val="2640"/>
              </a:lnSpc>
              <a:spcBef>
                <a:spcPts val="1000"/>
              </a:spcBef>
              <a:spcAft>
                <a:spcPts val="800"/>
              </a:spcAft>
              <a:buClrTx/>
              <a:buSzTx/>
              <a:buFont typeface="Symbol" panose="05050102010706020507" pitchFamily="18" charset="2"/>
              <a:buChar char="-"/>
              <a:tabLst/>
              <a:defRPr/>
            </a:pPr>
            <a:r>
              <a:rPr kumimoji="0" lang="it-CH" sz="2200" b="0" i="0" u="none" strike="noStrike" cap="none" normalizeH="0" baseline="0" noProof="0">
                <a:ln>
                  <a:noFill/>
                </a:ln>
                <a:solidFill>
                  <a:sysClr val="windowText" lastClr="000000"/>
                </a:solidFill>
                <a:uLnTx/>
                <a:uFillTx/>
                <a:latin typeface="Calibri"/>
                <a:ea typeface="+mn-ea"/>
                <a:cs typeface="+mn-cs"/>
              </a:rPr>
              <a:t>Come pensi sia la situazione per </a:t>
            </a:r>
            <a:r>
              <a:rPr kumimoji="0" lang="it-CH" sz="2200" b="0" i="0" u="none" strike="noStrike" cap="none" normalizeH="0" baseline="0" noProof="0">
                <a:ln>
                  <a:noFill/>
                </a:ln>
                <a:solidFill>
                  <a:sysClr val="windowText" lastClr="000000"/>
                </a:solidFill>
                <a:highlight>
                  <a:srgbClr val="FFFF00"/>
                </a:highlight>
                <a:uLnTx/>
                <a:uFillTx/>
                <a:latin typeface="Calibri"/>
                <a:ea typeface="+mn-ea"/>
                <a:cs typeface="+mn-cs"/>
              </a:rPr>
              <a:t>nome</a:t>
            </a:r>
            <a:r>
              <a:rPr kumimoji="0" lang="it-CH" sz="2200" b="0" i="0" u="none" strike="noStrike" cap="none" normalizeH="0" baseline="0" noProof="0">
                <a:ln>
                  <a:noFill/>
                </a:ln>
                <a:solidFill>
                  <a:sysClr val="windowText" lastClr="000000"/>
                </a:solidFill>
                <a:uLnTx/>
                <a:uFillTx/>
                <a:latin typeface="Calibri"/>
                <a:ea typeface="+mn-ea"/>
                <a:cs typeface="+mn-cs"/>
              </a:rPr>
              <a:t>?</a:t>
            </a:r>
          </a:p>
          <a:p>
            <a:pPr marL="342900" marR="0" lvl="0" indent="-342900" algn="l" defTabSz="914400" rtl="0" eaLnBrk="1" fontAlgn="auto" latinLnBrk="0" hangingPunct="1">
              <a:lnSpc>
                <a:spcPts val="2640"/>
              </a:lnSpc>
              <a:spcBef>
                <a:spcPts val="1000"/>
              </a:spcBef>
              <a:spcAft>
                <a:spcPts val="800"/>
              </a:spcAft>
              <a:buClrTx/>
              <a:buSzTx/>
              <a:buFont typeface="Symbol" panose="05050102010706020507" pitchFamily="18" charset="2"/>
              <a:buChar char="-"/>
              <a:tabLst/>
              <a:defRPr/>
            </a:pPr>
            <a:r>
              <a:rPr kumimoji="0" lang="it-CH" sz="2200" b="0" i="0" u="none" strike="noStrike" cap="none" normalizeH="0" baseline="0" noProof="0">
                <a:ln>
                  <a:noFill/>
                </a:ln>
                <a:solidFill>
                  <a:sysClr val="windowText" lastClr="000000"/>
                </a:solidFill>
                <a:uLnTx/>
                <a:uFillTx/>
                <a:latin typeface="Calibri"/>
                <a:ea typeface="+mn-ea"/>
                <a:cs typeface="+mn-cs"/>
              </a:rPr>
              <a:t>Come si sente emotivamente </a:t>
            </a:r>
            <a:r>
              <a:rPr kumimoji="0" lang="it-CH" sz="2200" b="0" i="0" u="none" strike="noStrike" cap="none" normalizeH="0" baseline="0" noProof="0">
                <a:ln>
                  <a:noFill/>
                </a:ln>
                <a:solidFill>
                  <a:sysClr val="windowText" lastClr="000000"/>
                </a:solidFill>
                <a:highlight>
                  <a:srgbClr val="FFFF00"/>
                </a:highlight>
                <a:uLnTx/>
                <a:uFillTx/>
                <a:latin typeface="Calibri"/>
                <a:ea typeface="+mn-ea"/>
                <a:cs typeface="+mn-cs"/>
              </a:rPr>
              <a:t>nome</a:t>
            </a:r>
            <a:r>
              <a:rPr kumimoji="0" lang="it-CH" sz="2200" b="0" i="0" u="none" strike="noStrike" cap="none" normalizeH="0" baseline="0" noProof="0">
                <a:ln>
                  <a:noFill/>
                </a:ln>
                <a:solidFill>
                  <a:sysClr val="windowText" lastClr="000000"/>
                </a:solidFill>
                <a:uLnTx/>
                <a:uFillTx/>
                <a:latin typeface="Calibri"/>
                <a:ea typeface="+mn-ea"/>
                <a:cs typeface="+mn-cs"/>
              </a:rPr>
              <a:t>?</a:t>
            </a:r>
          </a:p>
          <a:p>
            <a:pPr marL="342900" marR="0" lvl="0" indent="-342900" algn="l" defTabSz="914400" rtl="0" eaLnBrk="1" fontAlgn="auto" latinLnBrk="0" hangingPunct="1">
              <a:lnSpc>
                <a:spcPts val="2640"/>
              </a:lnSpc>
              <a:spcBef>
                <a:spcPts val="1000"/>
              </a:spcBef>
              <a:spcAft>
                <a:spcPts val="800"/>
              </a:spcAft>
              <a:buClrTx/>
              <a:buSzTx/>
              <a:buFont typeface="Symbol" panose="05050102010706020507" pitchFamily="18" charset="2"/>
              <a:buChar char="-"/>
              <a:tabLst/>
              <a:defRPr/>
            </a:pPr>
            <a:r>
              <a:rPr kumimoji="0" lang="it-CH" sz="2200" b="0" i="0" u="none" strike="noStrike" cap="none" normalizeH="0" baseline="0" noProof="0">
                <a:ln>
                  <a:noFill/>
                </a:ln>
                <a:solidFill>
                  <a:sysClr val="windowText" lastClr="000000"/>
                </a:solidFill>
                <a:uLnTx/>
                <a:uFillTx/>
                <a:latin typeface="Calibri"/>
                <a:ea typeface="+mn-ea"/>
                <a:cs typeface="+mn-cs"/>
              </a:rPr>
              <a:t>Quali strategie di difesa adotta </a:t>
            </a:r>
            <a:r>
              <a:rPr kumimoji="0" lang="it-CH" sz="2200" b="0" i="0" u="none" strike="noStrike" cap="none" normalizeH="0" baseline="0" noProof="0">
                <a:ln>
                  <a:noFill/>
                </a:ln>
                <a:solidFill>
                  <a:sysClr val="windowText" lastClr="000000"/>
                </a:solidFill>
                <a:highlight>
                  <a:srgbClr val="FFFF00"/>
                </a:highlight>
                <a:uLnTx/>
                <a:uFillTx/>
                <a:latin typeface="Calibri"/>
                <a:ea typeface="+mn-ea"/>
                <a:cs typeface="+mn-cs"/>
              </a:rPr>
              <a:t>nome</a:t>
            </a:r>
            <a:r>
              <a:rPr kumimoji="0" lang="it-CH" sz="2200" b="0" i="0" u="none" strike="noStrike" cap="none" normalizeH="0" baseline="0" noProof="0">
                <a:ln>
                  <a:noFill/>
                </a:ln>
                <a:solidFill>
                  <a:sysClr val="windowText" lastClr="000000"/>
                </a:solidFill>
                <a:uLnTx/>
                <a:uFillTx/>
                <a:latin typeface="Calibri"/>
                <a:ea typeface="+mn-ea"/>
                <a:cs typeface="+mn-cs"/>
              </a:rPr>
              <a:t>? </a:t>
            </a:r>
          </a:p>
          <a:p>
            <a:pPr marL="342900" marR="0" lvl="0" indent="-342900" algn="l" defTabSz="914400" rtl="0" eaLnBrk="1" fontAlgn="auto" latinLnBrk="0" hangingPunct="1">
              <a:lnSpc>
                <a:spcPts val="2640"/>
              </a:lnSpc>
              <a:spcBef>
                <a:spcPts val="1000"/>
              </a:spcBef>
              <a:spcAft>
                <a:spcPts val="800"/>
              </a:spcAft>
              <a:buClrTx/>
              <a:buSzTx/>
              <a:buFont typeface="Symbol" panose="05050102010706020507" pitchFamily="18" charset="2"/>
              <a:buChar char="-"/>
              <a:tabLst/>
              <a:defRPr/>
            </a:pPr>
            <a:r>
              <a:rPr kumimoji="0" lang="it-CH" sz="2200" b="0" i="0" u="none" strike="noStrike" cap="none" normalizeH="0" baseline="0" noProof="0">
                <a:ln>
                  <a:noFill/>
                </a:ln>
                <a:solidFill>
                  <a:sysClr val="windowText" lastClr="000000"/>
                </a:solidFill>
                <a:uLnTx/>
                <a:uFillTx/>
                <a:latin typeface="Calibri"/>
                <a:ea typeface="+mn-ea"/>
                <a:cs typeface="+mn-cs"/>
              </a:rPr>
              <a:t>Perché le strategie di difesa non sono efficaci?</a:t>
            </a:r>
          </a:p>
        </p:txBody>
      </p:sp>
      <p:sp>
        <p:nvSpPr>
          <p:cNvPr id="4" name="Titel 2">
            <a:extLst>
              <a:ext uri="{FF2B5EF4-FFF2-40B4-BE49-F238E27FC236}">
                <a16:creationId xmlns:a16="http://schemas.microsoft.com/office/drawing/2014/main" id="{AE110DE8-A3FC-76BB-6ECD-F165206E44A8}"/>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CH" sz="4000" b="1" i="0" u="none" strike="noStrike" cap="none" normalizeH="0" baseline="0" noProof="0">
                <a:ln>
                  <a:noFill/>
                </a:ln>
                <a:solidFill>
                  <a:sysClr val="windowText" lastClr="000000"/>
                </a:solidFill>
                <a:uLnTx/>
                <a:uFillTx/>
                <a:latin typeface="Calibri"/>
                <a:ea typeface="+mj-ea"/>
                <a:cs typeface="+mj-cs"/>
              </a:rPr>
              <a:t>Riflettere sullo scenario esemplificativo</a:t>
            </a:r>
          </a:p>
        </p:txBody>
      </p:sp>
    </p:spTree>
    <p:extLst>
      <p:ext uri="{BB962C8B-B14F-4D97-AF65-F5344CB8AC3E}">
        <p14:creationId xmlns:p14="http://schemas.microsoft.com/office/powerpoint/2010/main" val="2031452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5">
            <a:extLst>
              <a:ext uri="{FF2B5EF4-FFF2-40B4-BE49-F238E27FC236}">
                <a16:creationId xmlns:a16="http://schemas.microsoft.com/office/drawing/2014/main" id="{D2A99B64-CFA1-FD1C-4A0D-F6DA70F339FB}"/>
              </a:ext>
            </a:extLst>
          </p:cNvPr>
          <p:cNvSpPr txBox="1">
            <a:spLocks/>
          </p:cNvSpPr>
          <p:nvPr/>
        </p:nvSpPr>
        <p:spPr>
          <a:xfrm>
            <a:off x="762002" y="1989138"/>
            <a:ext cx="9144000" cy="359862"/>
          </a:xfrm>
          <a:prstGeom prst="rect">
            <a:avLst/>
          </a:prstGeom>
        </p:spPr>
        <p:txBody>
          <a:bodyPr vert="horz" lIns="0" tIns="0" rIns="0" bIns="0" rtlCol="0">
            <a:noAutofit/>
          </a:bodyPr>
          <a:lstStyle>
            <a:lvl1pPr marL="0" indent="0" algn="l" defTabSz="914400" rtl="0" eaLnBrk="1" latinLnBrk="0" hangingPunct="1">
              <a:lnSpc>
                <a:spcPts val="2640"/>
              </a:lnSpc>
              <a:spcBef>
                <a:spcPts val="1000"/>
              </a:spcBef>
              <a:buFont typeface="Symbol" panose="05050102010706020507" pitchFamily="18" charset="2"/>
              <a:buNone/>
              <a:defRPr sz="2200" b="1" kern="1200">
                <a:solidFill>
                  <a:schemeClr val="tx1"/>
                </a:solidFill>
                <a:latin typeface="+mj-lt"/>
                <a:ea typeface="+mn-ea"/>
                <a:cs typeface="+mn-cs"/>
              </a:defRPr>
            </a:lvl1pPr>
            <a:lvl2pPr marL="252000" indent="0" algn="l" defTabSz="914400" rtl="0" eaLnBrk="1" latinLnBrk="0" hangingPunct="1">
              <a:lnSpc>
                <a:spcPts val="2640"/>
              </a:lnSpc>
              <a:spcBef>
                <a:spcPts val="500"/>
              </a:spcBef>
              <a:buFont typeface="Symbol" panose="05050102010706020507" pitchFamily="18" charset="2"/>
              <a:buNone/>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it-CH" sz="2200" b="1" i="0" u="none" strike="noStrike" cap="none" normalizeH="0" baseline="0" noProof="0">
                <a:ln>
                  <a:noFill/>
                </a:ln>
                <a:solidFill>
                  <a:sysClr val="windowText" lastClr="000000"/>
                </a:solidFill>
                <a:uLnTx/>
                <a:uFillTx/>
                <a:latin typeface="Calibri"/>
                <a:ea typeface="+mn-ea"/>
                <a:cs typeface="+mn-cs"/>
              </a:rPr>
              <a:t>Discussione in piccoli gruppi ( 10-20 min.) </a:t>
            </a:r>
          </a:p>
        </p:txBody>
      </p:sp>
      <p:sp>
        <p:nvSpPr>
          <p:cNvPr id="3" name="Textplatzhalter 6">
            <a:extLst>
              <a:ext uri="{FF2B5EF4-FFF2-40B4-BE49-F238E27FC236}">
                <a16:creationId xmlns:a16="http://schemas.microsoft.com/office/drawing/2014/main" id="{5D53F35B-146D-ACE4-516C-F4112D7FFEF3}"/>
              </a:ext>
            </a:extLst>
          </p:cNvPr>
          <p:cNvSpPr txBox="1">
            <a:spLocks/>
          </p:cNvSpPr>
          <p:nvPr/>
        </p:nvSpPr>
        <p:spPr>
          <a:xfrm>
            <a:off x="762001" y="2425700"/>
            <a:ext cx="9144000" cy="3703638"/>
          </a:xfrm>
          <a:prstGeom prst="rect">
            <a:avLst/>
          </a:prstGeom>
        </p:spPr>
        <p:txBody>
          <a:bodyPr vert="horz" lIns="0" tIns="0" rIns="0" bIns="0" rtlCol="0">
            <a:noAutofit/>
          </a:bodyPr>
          <a:lstStyle>
            <a:lvl1pPr marL="0" indent="0" algn="l" defTabSz="914400" rtl="0" eaLnBrk="1" latinLnBrk="0" hangingPunct="1">
              <a:lnSpc>
                <a:spcPts val="2640"/>
              </a:lnSpc>
              <a:spcBef>
                <a:spcPts val="1000"/>
              </a:spcBef>
              <a:buFont typeface="Symbol" panose="05050102010706020507" pitchFamily="18" charset="2"/>
              <a:buNone/>
              <a:defRPr sz="2200" kern="1200">
                <a:solidFill>
                  <a:schemeClr val="tx1"/>
                </a:solidFill>
                <a:latin typeface="+mn-lt"/>
                <a:ea typeface="+mn-ea"/>
                <a:cs typeface="+mn-cs"/>
              </a:defRPr>
            </a:lvl1pPr>
            <a:lvl2pPr marL="252000" indent="0" algn="l" defTabSz="914400" rtl="0" eaLnBrk="1" latinLnBrk="0" hangingPunct="1">
              <a:lnSpc>
                <a:spcPts val="2640"/>
              </a:lnSpc>
              <a:spcBef>
                <a:spcPts val="500"/>
              </a:spcBef>
              <a:buFont typeface="Symbol" panose="05050102010706020507" pitchFamily="18" charset="2"/>
              <a:buNone/>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dirty="0">
                <a:ln>
                  <a:noFill/>
                </a:ln>
                <a:solidFill>
                  <a:sysClr val="windowText" lastClr="000000"/>
                </a:solidFill>
                <a:uLnTx/>
                <a:uFillTx/>
                <a:latin typeface="Calibri"/>
                <a:ea typeface="+mn-ea"/>
                <a:cs typeface="+mn-cs"/>
              </a:rPr>
              <a:t>Cosa ha reso possibile un tale evolvere della situazione?</a:t>
            </a:r>
          </a:p>
          <a:p>
            <a:pPr marL="342900" marR="0" lvl="0" indent="-3429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dirty="0">
                <a:ln>
                  <a:noFill/>
                </a:ln>
                <a:solidFill>
                  <a:sysClr val="windowText" lastClr="000000"/>
                </a:solidFill>
                <a:uLnTx/>
                <a:uFillTx/>
                <a:latin typeface="Calibri"/>
                <a:ea typeface="+mn-ea"/>
                <a:cs typeface="+mn-cs"/>
              </a:rPr>
              <a:t>Quali attori/attrici hanno contribuito all’evolvere della situazione? </a:t>
            </a:r>
          </a:p>
          <a:p>
            <a:pPr marL="342900" marR="0" lvl="0" indent="-3429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dirty="0">
                <a:ln>
                  <a:noFill/>
                </a:ln>
                <a:solidFill>
                  <a:sysClr val="windowText" lastClr="000000"/>
                </a:solidFill>
                <a:uLnTx/>
                <a:uFillTx/>
                <a:latin typeface="Calibri"/>
                <a:ea typeface="+mn-ea"/>
                <a:cs typeface="+mn-cs"/>
              </a:rPr>
              <a:t>Dove era presenti dei rischi / «punti ciechi»? Chi avrebbe dovuto accorgersene?</a:t>
            </a:r>
          </a:p>
          <a:p>
            <a:pPr marL="342900" marR="0" lvl="0" indent="-3429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dirty="0">
                <a:ln>
                  <a:noFill/>
                </a:ln>
                <a:solidFill>
                  <a:sysClr val="windowText" lastClr="000000"/>
                </a:solidFill>
                <a:uLnTx/>
                <a:uFillTx/>
                <a:latin typeface="Calibri"/>
                <a:ea typeface="+mn-ea"/>
                <a:cs typeface="+mn-cs"/>
              </a:rPr>
              <a:t>Quali condizioni quadro hanno reso possibile, o addirittura incentivato, l’insorgere della situazione in esame? </a:t>
            </a:r>
          </a:p>
          <a:p>
            <a:pPr marL="342900" marR="0" lvl="0" indent="-3429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dirty="0">
                <a:ln>
                  <a:noFill/>
                </a:ln>
                <a:solidFill>
                  <a:sysClr val="windowText" lastClr="000000"/>
                </a:solidFill>
                <a:uLnTx/>
                <a:uFillTx/>
                <a:latin typeface="Calibri"/>
                <a:ea typeface="+mn-ea"/>
                <a:cs typeface="+mn-cs"/>
              </a:rPr>
              <a:t>Da un punto di vista etico, quali problematiche sono presenti nell’esempio? Dove si sarebbe potuto/dovuto intervenire?</a:t>
            </a:r>
          </a:p>
          <a:p>
            <a:pPr marL="342900" marR="0" lvl="0" indent="-3429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dirty="0">
                <a:ln>
                  <a:noFill/>
                </a:ln>
                <a:solidFill>
                  <a:sysClr val="windowText" lastClr="000000"/>
                </a:solidFill>
                <a:uLnTx/>
                <a:uFillTx/>
                <a:latin typeface="Calibri"/>
                <a:ea typeface="+mn-ea"/>
                <a:cs typeface="+mn-cs"/>
              </a:rPr>
              <a:t>In questo esempio, dove e come si manifestano potere, ideali, vicinanza o pressione?</a:t>
            </a:r>
          </a:p>
        </p:txBody>
      </p:sp>
      <p:sp>
        <p:nvSpPr>
          <p:cNvPr id="4" name="Titel 1">
            <a:extLst>
              <a:ext uri="{FF2B5EF4-FFF2-40B4-BE49-F238E27FC236}">
                <a16:creationId xmlns:a16="http://schemas.microsoft.com/office/drawing/2014/main" id="{89C988B4-CEAE-E8F6-0AD0-5C818BDF4235}"/>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CH" sz="4000" b="1" i="0" u="none" strike="noStrike" cap="none" normalizeH="0" baseline="0" noProof="0" dirty="0">
                <a:ln>
                  <a:noFill/>
                </a:ln>
                <a:solidFill>
                  <a:sysClr val="windowText" lastClr="000000"/>
                </a:solidFill>
                <a:uLnTx/>
                <a:uFillTx/>
                <a:latin typeface="Calibri"/>
                <a:ea typeface="+mj-ea"/>
                <a:cs typeface="+mj-cs"/>
              </a:rPr>
              <a:t>Riflettere sullo scenario</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it-CH" sz="4000" b="1" i="0" u="none" strike="noStrike" cap="none" normalizeH="0" baseline="0" noProof="0" dirty="0">
                <a:ln>
                  <a:noFill/>
                </a:ln>
                <a:solidFill>
                  <a:sysClr val="windowText" lastClr="000000"/>
                </a:solidFill>
                <a:uLnTx/>
                <a:uFillTx/>
                <a:latin typeface="Calibri"/>
                <a:ea typeface="+mj-ea"/>
                <a:cs typeface="+mj-cs"/>
              </a:rPr>
              <a:t>esemplificativo</a:t>
            </a:r>
          </a:p>
        </p:txBody>
      </p:sp>
    </p:spTree>
    <p:extLst>
      <p:ext uri="{BB962C8B-B14F-4D97-AF65-F5344CB8AC3E}">
        <p14:creationId xmlns:p14="http://schemas.microsoft.com/office/powerpoint/2010/main" val="133964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2">
            <a:extLst>
              <a:ext uri="{FF2B5EF4-FFF2-40B4-BE49-F238E27FC236}">
                <a16:creationId xmlns:a16="http://schemas.microsoft.com/office/drawing/2014/main" id="{7DA116E3-02D2-862A-B84F-AA08D3449BC7}"/>
              </a:ext>
            </a:extLst>
          </p:cNvPr>
          <p:cNvSpPr txBox="1">
            <a:spLocks/>
          </p:cNvSpPr>
          <p:nvPr/>
        </p:nvSpPr>
        <p:spPr>
          <a:xfrm>
            <a:off x="390525"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CH" sz="4000" b="1" i="0" u="none" strike="noStrike" cap="none" normalizeH="0" baseline="0" noProof="0">
                <a:ln>
                  <a:noFill/>
                </a:ln>
                <a:solidFill>
                  <a:sysClr val="windowText" lastClr="000000"/>
                </a:solidFill>
                <a:uLnTx/>
                <a:uFillTx/>
                <a:latin typeface="Calibri"/>
                <a:ea typeface="+mj-ea"/>
                <a:cs typeface="+mj-cs"/>
              </a:rPr>
              <a:t>Domande chiave e dinamiche di </a:t>
            </a:r>
            <a:br>
              <a:rPr kumimoji="0" lang="it-CH" sz="4000" b="1" i="0" u="none" strike="noStrike" cap="none" normalizeH="0" baseline="0" noProof="0">
                <a:ln>
                  <a:noFill/>
                </a:ln>
                <a:solidFill>
                  <a:sysClr val="windowText" lastClr="000000"/>
                </a:solidFill>
                <a:uLnTx/>
                <a:uFillTx/>
                <a:latin typeface="Calibri"/>
                <a:ea typeface="+mj-ea"/>
                <a:cs typeface="+mj-cs"/>
              </a:rPr>
            </a:br>
            <a:r>
              <a:rPr kumimoji="0" lang="it-CH" sz="4000" b="1" i="0" u="none" strike="noStrike" cap="none" normalizeH="0" baseline="0" noProof="0">
                <a:ln>
                  <a:noFill/>
                </a:ln>
                <a:solidFill>
                  <a:sysClr val="windowText" lastClr="000000"/>
                </a:solidFill>
                <a:uLnTx/>
                <a:uFillTx/>
                <a:latin typeface="Calibri"/>
                <a:ea typeface="+mj-ea"/>
                <a:cs typeface="+mj-cs"/>
              </a:rPr>
              <a:t>potere, ideali, vicinanza, pressione</a:t>
            </a:r>
          </a:p>
        </p:txBody>
      </p:sp>
      <p:sp>
        <p:nvSpPr>
          <p:cNvPr id="8" name="Textfeld 7">
            <a:extLst>
              <a:ext uri="{FF2B5EF4-FFF2-40B4-BE49-F238E27FC236}">
                <a16:creationId xmlns:a16="http://schemas.microsoft.com/office/drawing/2014/main" id="{0F01296B-7142-6D7C-F264-C172F80EC6D6}"/>
              </a:ext>
            </a:extLst>
          </p:cNvPr>
          <p:cNvSpPr txBox="1"/>
          <p:nvPr/>
        </p:nvSpPr>
        <p:spPr>
          <a:xfrm>
            <a:off x="-1" y="2398844"/>
            <a:ext cx="12182921" cy="615553"/>
          </a:xfrm>
          <a:prstGeom prst="rect">
            <a:avLst/>
          </a:prstGeom>
          <a:gradFill flip="none" rotWithShape="1">
            <a:gsLst>
              <a:gs pos="23000">
                <a:srgbClr val="8ACE2B"/>
              </a:gs>
              <a:gs pos="62000">
                <a:srgbClr val="C8C8C8"/>
              </a:gs>
              <a:gs pos="33000">
                <a:srgbClr val="C4C2BD"/>
              </a:gs>
              <a:gs pos="78000">
                <a:srgbClr val="FF9E2D"/>
              </a:gs>
              <a:gs pos="92000">
                <a:srgbClr val="FF9E2D"/>
              </a:gs>
              <a:gs pos="100000">
                <a:srgbClr val="FF1839"/>
              </a:gs>
            </a:gsLst>
            <a:lin ang="0" scaled="1"/>
            <a:tileRect/>
          </a:gradFill>
        </p:spPr>
        <p:txBody>
          <a:bodyPr wrap="square" lIns="121920" tIns="60960" rIns="121920" bIns="60960" rtlCol="0" anchor="t">
            <a:spAutoFit/>
          </a:bodyPr>
          <a:lstStyle/>
          <a:p>
            <a:pPr defTabSz="609570">
              <a:defRPr/>
            </a:pPr>
            <a:r>
              <a:rPr kumimoji="0" lang="it-CH" sz="3200" b="1" i="0" u="none" strike="noStrike" cap="none" normalizeH="0" baseline="0" noProof="0" dirty="0">
                <a:ln>
                  <a:noFill/>
                </a:ln>
                <a:solidFill>
                  <a:prstClr val="black"/>
                </a:solidFill>
                <a:uLnTx/>
                <a:uFillTx/>
                <a:latin typeface="Athelas"/>
                <a:cs typeface="Calibri"/>
              </a:rPr>
              <a:t>				</a:t>
            </a:r>
            <a:r>
              <a:rPr lang="it-CH" sz="3200" dirty="0">
                <a:latin typeface="Athelas"/>
                <a:cs typeface="Calibri"/>
              </a:rPr>
              <a:t>Come si riflette e si condivide il </a:t>
            </a:r>
            <a:r>
              <a:rPr lang="it-CH" sz="3200" b="1" dirty="0">
                <a:latin typeface="Athelas"/>
                <a:cs typeface="Calibri"/>
              </a:rPr>
              <a:t>potere</a:t>
            </a:r>
            <a:r>
              <a:rPr lang="it-CH" sz="3200" dirty="0">
                <a:latin typeface="Athelas"/>
                <a:cs typeface="Calibri"/>
              </a:rPr>
              <a:t>?</a:t>
            </a:r>
          </a:p>
        </p:txBody>
      </p:sp>
      <p:sp>
        <p:nvSpPr>
          <p:cNvPr id="9" name="Textfeld 8">
            <a:extLst>
              <a:ext uri="{FF2B5EF4-FFF2-40B4-BE49-F238E27FC236}">
                <a16:creationId xmlns:a16="http://schemas.microsoft.com/office/drawing/2014/main" id="{2B073A6D-1ABD-3612-7EF2-967AD9E42AAE}"/>
              </a:ext>
            </a:extLst>
          </p:cNvPr>
          <p:cNvSpPr txBox="1"/>
          <p:nvPr/>
        </p:nvSpPr>
        <p:spPr>
          <a:xfrm>
            <a:off x="-3" y="3274853"/>
            <a:ext cx="12182921" cy="615553"/>
          </a:xfrm>
          <a:prstGeom prst="rect">
            <a:avLst/>
          </a:prstGeom>
          <a:gradFill flip="none" rotWithShape="1">
            <a:gsLst>
              <a:gs pos="24000">
                <a:srgbClr val="8ACE2B"/>
              </a:gs>
              <a:gs pos="62000">
                <a:srgbClr val="C4C2BD"/>
              </a:gs>
              <a:gs pos="33000">
                <a:srgbClr val="C4C2BD"/>
              </a:gs>
              <a:gs pos="78000">
                <a:srgbClr val="FF9E2D"/>
              </a:gs>
              <a:gs pos="92000">
                <a:srgbClr val="FF9E2D"/>
              </a:gs>
              <a:gs pos="100000">
                <a:srgbClr val="FF1839"/>
              </a:gs>
            </a:gsLst>
            <a:lin ang="0" scaled="1"/>
            <a:tileRect/>
          </a:gradFill>
        </p:spPr>
        <p:txBody>
          <a:bodyPr wrap="square" lIns="121920" tIns="60960" rIns="121920" bIns="60960" rtlCol="0" anchor="t">
            <a:spAutoFit/>
          </a:bodyPr>
          <a:lstStyle/>
          <a:p>
            <a:pPr defTabSz="609570">
              <a:defRPr/>
            </a:pPr>
            <a:r>
              <a:rPr kumimoji="0" lang="it-CH" sz="3200" b="1" i="0" u="none" strike="noStrike" cap="none" normalizeH="0" baseline="0" noProof="0" dirty="0">
                <a:ln>
                  <a:noFill/>
                </a:ln>
                <a:solidFill>
                  <a:prstClr val="black"/>
                </a:solidFill>
                <a:uLnTx/>
                <a:uFillTx/>
                <a:latin typeface="Athelas"/>
                <a:cs typeface="Calibri"/>
              </a:rPr>
              <a:t>				</a:t>
            </a:r>
            <a:r>
              <a:rPr lang="it-CH" sz="3000" dirty="0">
                <a:latin typeface="Athelas"/>
                <a:cs typeface="Calibri"/>
              </a:rPr>
              <a:t>Come riconoscere e mettere in discussione gli </a:t>
            </a:r>
            <a:r>
              <a:rPr lang="it-CH" sz="3000" b="1" dirty="0">
                <a:latin typeface="Athelas"/>
                <a:cs typeface="Calibri"/>
              </a:rPr>
              <a:t>ideali</a:t>
            </a:r>
            <a:r>
              <a:rPr lang="it-CH" sz="3000" dirty="0">
                <a:latin typeface="Athelas"/>
                <a:cs typeface="Calibri"/>
              </a:rPr>
              <a:t>?</a:t>
            </a:r>
          </a:p>
        </p:txBody>
      </p:sp>
      <p:sp>
        <p:nvSpPr>
          <p:cNvPr id="10" name="Textfeld 9">
            <a:extLst>
              <a:ext uri="{FF2B5EF4-FFF2-40B4-BE49-F238E27FC236}">
                <a16:creationId xmlns:a16="http://schemas.microsoft.com/office/drawing/2014/main" id="{E902B22C-1E97-F596-822D-375B41CB6462}"/>
              </a:ext>
            </a:extLst>
          </p:cNvPr>
          <p:cNvSpPr txBox="1"/>
          <p:nvPr/>
        </p:nvSpPr>
        <p:spPr>
          <a:xfrm>
            <a:off x="-2796" y="4158660"/>
            <a:ext cx="12182921" cy="615553"/>
          </a:xfrm>
          <a:prstGeom prst="rect">
            <a:avLst/>
          </a:prstGeom>
          <a:gradFill flip="none" rotWithShape="1">
            <a:gsLst>
              <a:gs pos="24000">
                <a:srgbClr val="8ACE2B"/>
              </a:gs>
              <a:gs pos="62000">
                <a:srgbClr val="C4C2BD"/>
              </a:gs>
              <a:gs pos="33000">
                <a:srgbClr val="C4C2BD"/>
              </a:gs>
              <a:gs pos="78000">
                <a:srgbClr val="FF9E2D"/>
              </a:gs>
              <a:gs pos="92000">
                <a:srgbClr val="FF9E2D"/>
              </a:gs>
              <a:gs pos="100000">
                <a:srgbClr val="FF1839"/>
              </a:gs>
            </a:gsLst>
            <a:lin ang="0" scaled="1"/>
            <a:tileRect/>
          </a:gradFill>
        </p:spPr>
        <p:txBody>
          <a:bodyPr wrap="square" lIns="121920" tIns="60960" rIns="121920" bIns="60960" rtlCol="0" anchor="t">
            <a:spAutoFit/>
          </a:bodyPr>
          <a:lstStyle/>
          <a:p>
            <a:pPr defTabSz="609570">
              <a:defRPr/>
            </a:pPr>
            <a:r>
              <a:rPr kumimoji="0" lang="it-CH" sz="3200" b="1" i="0" u="none" strike="noStrike" cap="none" normalizeH="0" baseline="0" noProof="0">
                <a:ln>
                  <a:noFill/>
                </a:ln>
                <a:solidFill>
                  <a:prstClr val="black"/>
                </a:solidFill>
                <a:uLnTx/>
                <a:uFillTx/>
                <a:latin typeface="Athelas"/>
                <a:cs typeface="Calibri"/>
              </a:rPr>
              <a:t>				</a:t>
            </a:r>
            <a:r>
              <a:rPr lang="it-CH" sz="3200">
                <a:latin typeface="Athelas"/>
                <a:cs typeface="Calibri"/>
              </a:rPr>
              <a:t>Come si può pianificiare e limitare la </a:t>
            </a:r>
            <a:r>
              <a:rPr lang="it-CH" sz="3200" b="1">
                <a:latin typeface="Athelas"/>
                <a:cs typeface="Calibri"/>
              </a:rPr>
              <a:t>vicinanza</a:t>
            </a:r>
            <a:r>
              <a:rPr lang="it-CH" sz="3200">
                <a:latin typeface="Athelas"/>
                <a:cs typeface="Calibri"/>
              </a:rPr>
              <a:t>? </a:t>
            </a:r>
          </a:p>
        </p:txBody>
      </p:sp>
      <p:sp>
        <p:nvSpPr>
          <p:cNvPr id="11" name="Textfeld 10">
            <a:extLst>
              <a:ext uri="{FF2B5EF4-FFF2-40B4-BE49-F238E27FC236}">
                <a16:creationId xmlns:a16="http://schemas.microsoft.com/office/drawing/2014/main" id="{673CFE9D-24C6-5CF1-235F-FDF32AABEFE7}"/>
              </a:ext>
            </a:extLst>
          </p:cNvPr>
          <p:cNvSpPr txBox="1"/>
          <p:nvPr/>
        </p:nvSpPr>
        <p:spPr>
          <a:xfrm>
            <a:off x="0" y="5042467"/>
            <a:ext cx="12182921" cy="615553"/>
          </a:xfrm>
          <a:prstGeom prst="rect">
            <a:avLst/>
          </a:prstGeom>
          <a:gradFill flip="none" rotWithShape="1">
            <a:gsLst>
              <a:gs pos="24000">
                <a:srgbClr val="8ACE2B"/>
              </a:gs>
              <a:gs pos="62000">
                <a:srgbClr val="C4C2BD"/>
              </a:gs>
              <a:gs pos="33000">
                <a:srgbClr val="C4C2BD"/>
              </a:gs>
              <a:gs pos="78000">
                <a:srgbClr val="FF9E2D"/>
              </a:gs>
              <a:gs pos="92000">
                <a:srgbClr val="FF9E2D"/>
              </a:gs>
              <a:gs pos="100000">
                <a:srgbClr val="FF1839"/>
              </a:gs>
            </a:gsLst>
            <a:lin ang="0" scaled="1"/>
            <a:tileRect/>
          </a:gradFill>
        </p:spPr>
        <p:txBody>
          <a:bodyPr wrap="square" lIns="121920" tIns="60960" rIns="121920" bIns="60960" rtlCol="0" anchor="t">
            <a:spAutoFit/>
          </a:bodyPr>
          <a:lstStyle/>
          <a:p>
            <a:pPr defTabSz="609570">
              <a:defRPr/>
            </a:pPr>
            <a:r>
              <a:rPr kumimoji="0" lang="it-CH" sz="3200" b="1" i="0" u="none" strike="noStrike" cap="none" normalizeH="0" baseline="0" noProof="0">
                <a:ln>
                  <a:noFill/>
                </a:ln>
                <a:solidFill>
                  <a:prstClr val="black"/>
                </a:solidFill>
                <a:uLnTx/>
                <a:uFillTx/>
                <a:latin typeface="Athelas"/>
                <a:cs typeface="Calibri"/>
              </a:rPr>
              <a:t>				</a:t>
            </a:r>
            <a:r>
              <a:rPr lang="it-CH" sz="3200">
                <a:latin typeface="Athelas"/>
                <a:cs typeface="Calibri"/>
              </a:rPr>
              <a:t>Come gestire e limitare la </a:t>
            </a:r>
            <a:r>
              <a:rPr lang="it-CH" sz="3200" b="1">
                <a:latin typeface="Athelas"/>
                <a:cs typeface="Calibri"/>
              </a:rPr>
              <a:t>pressione</a:t>
            </a:r>
            <a:r>
              <a:rPr lang="it-CH" sz="3200">
                <a:latin typeface="Athelas"/>
                <a:cs typeface="Calibri"/>
              </a:rPr>
              <a:t>?</a:t>
            </a:r>
          </a:p>
        </p:txBody>
      </p:sp>
    </p:spTree>
    <p:extLst>
      <p:ext uri="{BB962C8B-B14F-4D97-AF65-F5344CB8AC3E}">
        <p14:creationId xmlns:p14="http://schemas.microsoft.com/office/powerpoint/2010/main" val="75650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1BC5DE7-A1C0-0076-F431-356D6D0DAAAD}"/>
            </a:ext>
          </a:extLst>
        </p:cNvPr>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15CB9212-8AFE-30DD-84E3-46FC0C4019A1}"/>
              </a:ext>
            </a:extLst>
          </p:cNvPr>
          <p:cNvSpPr>
            <a:spLocks noGrp="1"/>
          </p:cNvSpPr>
          <p:nvPr>
            <p:ph type="sldNum" sz="quarter" idx="12"/>
          </p:nvPr>
        </p:nvSpPr>
        <p:spPr/>
        <p:txBody>
          <a:bodyPr/>
          <a:lstStyle/>
          <a:p>
            <a:fld id="{19DB77B4-3C54-46CA-975D-F6A6D2A6B962}" type="slidenum">
              <a:rPr lang="de-CH" smtClean="0"/>
              <a:pPr/>
              <a:t>17</a:t>
            </a:fld>
            <a:endParaRPr lang="de-CH"/>
          </a:p>
        </p:txBody>
      </p:sp>
      <p:sp>
        <p:nvSpPr>
          <p:cNvPr id="2" name="Titel 8">
            <a:extLst>
              <a:ext uri="{FF2B5EF4-FFF2-40B4-BE49-F238E27FC236}">
                <a16:creationId xmlns:a16="http://schemas.microsoft.com/office/drawing/2014/main" id="{8773C09B-D631-99E9-48DE-ABC87F6ABA76}"/>
              </a:ext>
            </a:extLst>
          </p:cNvPr>
          <p:cNvSpPr txBox="1">
            <a:spLocks/>
          </p:cNvSpPr>
          <p:nvPr/>
        </p:nvSpPr>
        <p:spPr>
          <a:xfrm>
            <a:off x="1338262" y="2076609"/>
            <a:ext cx="9515475" cy="2704782"/>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a:defRPr/>
            </a:pPr>
            <a:r>
              <a:rPr lang="de-CH" sz="4000" b="1" dirty="0">
                <a:solidFill>
                  <a:srgbClr val="000000"/>
                </a:solidFill>
                <a:latin typeface="Calibri"/>
              </a:rPr>
              <a:t>C) </a:t>
            </a:r>
            <a:r>
              <a:rPr lang="it-CH" dirty="0">
                <a:solidFill>
                  <a:srgbClr val="000000"/>
                </a:solidFill>
                <a:latin typeface="Calibri"/>
              </a:rPr>
              <a:t>Classificare lo scenario esemplificativo in base alla Bussola etica di Swiss Olympic e al proprio atteggiamento.</a:t>
            </a:r>
            <a:endParaRPr lang="de-CH" dirty="0">
              <a:solidFill>
                <a:srgbClr val="000000"/>
              </a:solidFill>
              <a:latin typeface="Calibri"/>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e-CH" sz="4000" b="1" i="0" u="none" strike="noStrike" kern="1200" cap="none" spc="0" normalizeH="0" baseline="0" noProof="0" dirty="0">
              <a:ln>
                <a:noFill/>
              </a:ln>
              <a:solidFill>
                <a:srgbClr val="000000"/>
              </a:solidFill>
              <a:effectLst/>
              <a:uLnTx/>
              <a:uFillTx/>
              <a:latin typeface="Calibri"/>
              <a:ea typeface="+mj-ea"/>
              <a:cs typeface="+mj-cs"/>
            </a:endParaRPr>
          </a:p>
        </p:txBody>
      </p:sp>
    </p:spTree>
    <p:extLst>
      <p:ext uri="{BB962C8B-B14F-4D97-AF65-F5344CB8AC3E}">
        <p14:creationId xmlns:p14="http://schemas.microsoft.com/office/powerpoint/2010/main" val="4237685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3">
            <a:extLst>
              <a:ext uri="{FF2B5EF4-FFF2-40B4-BE49-F238E27FC236}">
                <a16:creationId xmlns:a16="http://schemas.microsoft.com/office/drawing/2014/main" id="{24FC648A-ABA1-37F8-20B9-25C66B90D060}"/>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a:defRPr/>
            </a:pPr>
            <a:r>
              <a:rPr lang="it-CH" sz="4000"/>
              <a:t>Bussola etica di Swiss Olympic</a:t>
            </a:r>
          </a:p>
        </p:txBody>
      </p:sp>
      <p:sp>
        <p:nvSpPr>
          <p:cNvPr id="7" name="Textplatzhalter 4">
            <a:extLst>
              <a:ext uri="{FF2B5EF4-FFF2-40B4-BE49-F238E27FC236}">
                <a16:creationId xmlns:a16="http://schemas.microsoft.com/office/drawing/2014/main" id="{037F3C18-5373-BC3E-5484-01A9810C2597}"/>
              </a:ext>
            </a:extLst>
          </p:cNvPr>
          <p:cNvSpPr>
            <a:spLocks noGrp="1"/>
          </p:cNvSpPr>
          <p:nvPr>
            <p:ph sz="half" idx="1"/>
          </p:nvPr>
        </p:nvSpPr>
        <p:spPr>
          <a:xfrm>
            <a:off x="390524" y="1585239"/>
            <a:ext cx="4572000" cy="4140339"/>
          </a:xfrm>
        </p:spPr>
        <p:txBody>
          <a:bodyPr vert="horz" lIns="0" tIns="0" rIns="0" bIns="0" rtlCol="0">
            <a:normAutofit/>
          </a:bodyPr>
          <a:lstStyle/>
          <a:p>
            <a:pPr marL="0" lvl="0" indent="0">
              <a:lnSpc>
                <a:spcPts val="2640"/>
              </a:lnSpc>
              <a:buNone/>
            </a:pPr>
            <a:r>
              <a:rPr lang="it-CH" sz="2200" b="1">
                <a:solidFill>
                  <a:prstClr val="black"/>
                </a:solidFill>
              </a:rPr>
              <a:t>La bussola etica di Swiss Olympic è </a:t>
            </a:r>
          </a:p>
          <a:p>
            <a:pPr marL="251460" lvl="0" indent="-251460">
              <a:lnSpc>
                <a:spcPts val="2640"/>
              </a:lnSpc>
              <a:buFont typeface="Symbol" panose="05050102010706020507" pitchFamily="18" charset="2"/>
              <a:buChar char="-"/>
            </a:pPr>
            <a:r>
              <a:rPr lang="it-CH" sz="2200">
                <a:solidFill>
                  <a:prstClr val="black"/>
                </a:solidFill>
              </a:rPr>
              <a:t>un ausilio per l'orientamento, una guida di intervento e uno strumento di sensibilizzazione </a:t>
            </a:r>
          </a:p>
          <a:p>
            <a:pPr marL="251460" lvl="0" indent="-251460">
              <a:lnSpc>
                <a:spcPts val="2640"/>
              </a:lnSpc>
              <a:buFont typeface="Symbol" panose="05050102010706020507" pitchFamily="18" charset="2"/>
              <a:buChar char="-"/>
            </a:pPr>
            <a:r>
              <a:rPr lang="it-CH" sz="2200">
                <a:solidFill>
                  <a:prstClr val="black"/>
                </a:solidFill>
                <a:ea typeface="Calibri"/>
                <a:cs typeface="Calibri"/>
              </a:rPr>
              <a:t>uno strumento di formazione e analisi</a:t>
            </a:r>
          </a:p>
          <a:p>
            <a:pPr marL="251460" lvl="0" indent="-251460">
              <a:lnSpc>
                <a:spcPts val="2640"/>
              </a:lnSpc>
              <a:buFont typeface="Symbol" panose="05050102010706020507" pitchFamily="18" charset="2"/>
              <a:buChar char="-"/>
            </a:pPr>
            <a:r>
              <a:rPr lang="it-CH" sz="2200">
                <a:solidFill>
                  <a:prstClr val="black"/>
                </a:solidFill>
                <a:ea typeface="Calibri"/>
                <a:cs typeface="Calibri"/>
              </a:rPr>
              <a:t>uno strumento di riferimento per gli interventi</a:t>
            </a:r>
          </a:p>
          <a:p>
            <a:endParaRPr lang="de-CH" dirty="0"/>
          </a:p>
        </p:txBody>
      </p:sp>
      <p:sp>
        <p:nvSpPr>
          <p:cNvPr id="9" name="Textfeld 8">
            <a:extLst>
              <a:ext uri="{FF2B5EF4-FFF2-40B4-BE49-F238E27FC236}">
                <a16:creationId xmlns:a16="http://schemas.microsoft.com/office/drawing/2014/main" id="{4AC88FEF-4F3B-008A-8104-925F1F57B359}"/>
              </a:ext>
            </a:extLst>
          </p:cNvPr>
          <p:cNvSpPr txBox="1"/>
          <p:nvPr/>
        </p:nvSpPr>
        <p:spPr>
          <a:xfrm>
            <a:off x="2740290" y="6165109"/>
            <a:ext cx="6097978" cy="369332"/>
          </a:xfrm>
          <a:prstGeom prst="rect">
            <a:avLst/>
          </a:prstGeom>
          <a:noFill/>
        </p:spPr>
        <p:txBody>
          <a:bodyPr wrap="square">
            <a:spAutoFit/>
          </a:bodyPr>
          <a:lstStyle/>
          <a:p>
            <a:r>
              <a:rPr lang="it-CH"/>
              <a:t>swissolympic.ch/bussola-etica</a:t>
            </a:r>
          </a:p>
        </p:txBody>
      </p:sp>
      <p:pic>
        <p:nvPicPr>
          <p:cNvPr id="11" name="Grafik 10" descr="Ein Bild, das Text, Screenshot, Kreis, Logo enthält.&#10;&#10;Automatisch generierte Beschreibung">
            <a:extLst>
              <a:ext uri="{FF2B5EF4-FFF2-40B4-BE49-F238E27FC236}">
                <a16:creationId xmlns:a16="http://schemas.microsoft.com/office/drawing/2014/main" id="{E696DD22-2EAE-B51B-33C2-F1A03D9D46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969" t="3889" r="22500" b="3506"/>
          <a:stretch/>
        </p:blipFill>
        <p:spPr>
          <a:xfrm>
            <a:off x="6344902" y="1372550"/>
            <a:ext cx="5052428" cy="4826303"/>
          </a:xfrm>
          <a:prstGeom prst="rect">
            <a:avLst/>
          </a:prstGeom>
        </p:spPr>
      </p:pic>
      <p:pic>
        <p:nvPicPr>
          <p:cNvPr id="13" name="Grafik 12" descr="Ein Bild, das Schwarz, Dunkelheit enthält.&#10;&#10;Automatisch generierte Beschreibung">
            <a:extLst>
              <a:ext uri="{FF2B5EF4-FFF2-40B4-BE49-F238E27FC236}">
                <a16:creationId xmlns:a16="http://schemas.microsoft.com/office/drawing/2014/main" id="{493A86C8-0351-5BBD-AAE8-B616153A97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580" y="4650584"/>
            <a:ext cx="1883857" cy="1883857"/>
          </a:xfrm>
          <a:prstGeom prst="rect">
            <a:avLst/>
          </a:prstGeom>
        </p:spPr>
      </p:pic>
    </p:spTree>
    <p:extLst>
      <p:ext uri="{BB962C8B-B14F-4D97-AF65-F5344CB8AC3E}">
        <p14:creationId xmlns:p14="http://schemas.microsoft.com/office/powerpoint/2010/main" val="113282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Handy, Gerät, tragbares Kommunikationsgerät enthält.&#10;&#10;Automatisch generierte Beschreibung">
            <a:hlinkClick r:id="rId3"/>
            <a:extLst>
              <a:ext uri="{FF2B5EF4-FFF2-40B4-BE49-F238E27FC236}">
                <a16:creationId xmlns:a16="http://schemas.microsoft.com/office/drawing/2014/main" id="{7D693722-DB8D-F487-0BC1-D32D6F8145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06263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64E1404D-9509-4557-B649-3C18A793DE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DB77B4-3C54-46CA-975D-F6A6D2A6B962}" type="slidenum">
              <a:rPr kumimoji="0" lang="de-CH"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CH"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Titel 8">
            <a:extLst>
              <a:ext uri="{FF2B5EF4-FFF2-40B4-BE49-F238E27FC236}">
                <a16:creationId xmlns:a16="http://schemas.microsoft.com/office/drawing/2014/main" id="{1D7F3B0E-5D3B-2B0B-2FAC-4C4D9FD58488}"/>
              </a:ext>
            </a:extLst>
          </p:cNvPr>
          <p:cNvSpPr txBox="1">
            <a:spLocks/>
          </p:cNvSpPr>
          <p:nvPr/>
        </p:nvSpPr>
        <p:spPr>
          <a:xfrm>
            <a:off x="1338262" y="2076609"/>
            <a:ext cx="9515475" cy="2704782"/>
          </a:xfrm>
          <a:prstGeom prst="rect">
            <a:avLst/>
          </a:prstGeom>
        </p:spPr>
        <p:txBody>
          <a:bodyPr vert="horz" lIns="0" tIns="0" rIns="0" bIns="0" rtlCol="0" anchor="ctr" anchorCtr="0">
            <a:noAutofit/>
          </a:bodyPr>
          <a:lstStyle>
            <a:defPPr>
              <a:defRPr lang="de-DE"/>
            </a:defPPr>
            <a:lvl1pPr marR="0" lvl="0" indent="0" fontAlgn="auto">
              <a:lnSpc>
                <a:spcPct val="90000"/>
              </a:lnSpc>
              <a:spcBef>
                <a:spcPct val="0"/>
              </a:spcBef>
              <a:spcAft>
                <a:spcPts val="0"/>
              </a:spcAft>
              <a:buClrTx/>
              <a:buSzTx/>
              <a:buFontTx/>
              <a:buNone/>
              <a:tabLst/>
              <a:defRPr kumimoji="0" sz="4000" b="1" i="0" u="none" strike="noStrike" cap="none" spc="0" normalizeH="0" baseline="0">
                <a:ln>
                  <a:noFill/>
                </a:ln>
                <a:solidFill>
                  <a:srgbClr val="000000"/>
                </a:solidFill>
                <a:effectLst/>
                <a:uLnTx/>
                <a:uFillTx/>
                <a:latin typeface="Calibri"/>
                <a:ea typeface="+mj-ea"/>
                <a:cs typeface="+mj-cs"/>
              </a:defRPr>
            </a:lvl1pPr>
          </a:lstStyle>
          <a:p>
            <a:r>
              <a:rPr lang="de-CH" dirty="0"/>
              <a:t>A) </a:t>
            </a:r>
            <a:r>
              <a:rPr lang="de-CH" dirty="0" err="1"/>
              <a:t>Introduzione</a:t>
            </a:r>
            <a:endParaRPr lang="de-CH" dirty="0"/>
          </a:p>
        </p:txBody>
      </p:sp>
    </p:spTree>
    <p:extLst>
      <p:ext uri="{BB962C8B-B14F-4D97-AF65-F5344CB8AC3E}">
        <p14:creationId xmlns:p14="http://schemas.microsoft.com/office/powerpoint/2010/main" val="2026031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7">
            <a:extLst>
              <a:ext uri="{FF2B5EF4-FFF2-40B4-BE49-F238E27FC236}">
                <a16:creationId xmlns:a16="http://schemas.microsoft.com/office/drawing/2014/main" id="{FC91A4E5-463C-21F3-0F51-FEF36153EF31}"/>
              </a:ext>
            </a:extLst>
          </p:cNvPr>
          <p:cNvSpPr txBox="1">
            <a:spLocks/>
          </p:cNvSpPr>
          <p:nvPr/>
        </p:nvSpPr>
        <p:spPr>
          <a:xfrm>
            <a:off x="390524" y="1187349"/>
            <a:ext cx="9144000" cy="359862"/>
          </a:xfrm>
          <a:prstGeom prst="rect">
            <a:avLst/>
          </a:prstGeom>
        </p:spPr>
        <p:txBody>
          <a:bodyPr vert="horz" lIns="0" tIns="0" rIns="0" bIns="0" rtlCol="0">
            <a:noAutofit/>
          </a:bodyPr>
          <a:lstStyle>
            <a:lvl1pPr marL="0" indent="0" algn="l" defTabSz="914400" rtl="0" eaLnBrk="1" latinLnBrk="0" hangingPunct="1">
              <a:lnSpc>
                <a:spcPts val="2640"/>
              </a:lnSpc>
              <a:spcBef>
                <a:spcPts val="1000"/>
              </a:spcBef>
              <a:buFont typeface="Symbol" panose="05050102010706020507" pitchFamily="18" charset="2"/>
              <a:buNone/>
              <a:defRPr sz="2200" b="1" kern="1200">
                <a:solidFill>
                  <a:schemeClr val="tx1"/>
                </a:solidFill>
                <a:latin typeface="+mj-lt"/>
                <a:ea typeface="+mn-ea"/>
                <a:cs typeface="+mn-cs"/>
              </a:defRPr>
            </a:lvl1pPr>
            <a:lvl2pPr marL="252000" indent="0" algn="l" defTabSz="914400" rtl="0" eaLnBrk="1" latinLnBrk="0" hangingPunct="1">
              <a:lnSpc>
                <a:spcPts val="2640"/>
              </a:lnSpc>
              <a:spcBef>
                <a:spcPts val="500"/>
              </a:spcBef>
              <a:buFont typeface="Symbol" panose="05050102010706020507" pitchFamily="18" charset="2"/>
              <a:buNone/>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it-CH">
                <a:latin typeface="Calibri "/>
              </a:rPr>
              <a:t>In sintesi</a:t>
            </a:r>
          </a:p>
        </p:txBody>
      </p:sp>
      <p:sp>
        <p:nvSpPr>
          <p:cNvPr id="3" name="Titel 1">
            <a:extLst>
              <a:ext uri="{FF2B5EF4-FFF2-40B4-BE49-F238E27FC236}">
                <a16:creationId xmlns:a16="http://schemas.microsoft.com/office/drawing/2014/main" id="{E82138FA-C0D4-06AC-FC51-64EB73C57592}"/>
              </a:ext>
            </a:extLst>
          </p:cNvPr>
          <p:cNvSpPr txBox="1">
            <a:spLocks/>
          </p:cNvSpPr>
          <p:nvPr/>
        </p:nvSpPr>
        <p:spPr>
          <a:xfrm>
            <a:off x="390524" y="508225"/>
            <a:ext cx="9515476" cy="60043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a:defRPr/>
            </a:pPr>
            <a:r>
              <a:rPr lang="it-CH" sz="4000"/>
              <a:t>Bussola etica di Swiss Olympic</a:t>
            </a:r>
          </a:p>
        </p:txBody>
      </p:sp>
      <p:pic>
        <p:nvPicPr>
          <p:cNvPr id="4" name="Grafik 3">
            <a:extLst>
              <a:ext uri="{FF2B5EF4-FFF2-40B4-BE49-F238E27FC236}">
                <a16:creationId xmlns:a16="http://schemas.microsoft.com/office/drawing/2014/main" id="{507E2223-9768-D30C-1D3B-17807C835142}"/>
              </a:ext>
            </a:extLst>
          </p:cNvPr>
          <p:cNvPicPr>
            <a:picLocks noChangeAspect="1"/>
          </p:cNvPicPr>
          <p:nvPr/>
        </p:nvPicPr>
        <p:blipFill>
          <a:blip r:embed="rId5"/>
          <a:stretch>
            <a:fillRect/>
          </a:stretch>
        </p:blipFill>
        <p:spPr>
          <a:xfrm>
            <a:off x="6289799" y="1828797"/>
            <a:ext cx="1278155" cy="4238503"/>
          </a:xfrm>
          <a:prstGeom prst="rect">
            <a:avLst/>
          </a:prstGeom>
        </p:spPr>
      </p:pic>
      <p:pic>
        <p:nvPicPr>
          <p:cNvPr id="10" name="Ethik-Kompass_SoMe-Animated_1080x1350px_IT">
            <a:hlinkClick r:id="" action="ppaction://media"/>
            <a:extLst>
              <a:ext uri="{FF2B5EF4-FFF2-40B4-BE49-F238E27FC236}">
                <a16:creationId xmlns:a16="http://schemas.microsoft.com/office/drawing/2014/main" id="{497506CB-EE9B-D92D-0BEB-CAE4F3E0111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194580" y="1966864"/>
            <a:ext cx="3422839" cy="4278549"/>
          </a:xfrm>
          <a:prstGeom prst="rect">
            <a:avLst/>
          </a:prstGeom>
        </p:spPr>
      </p:pic>
      <p:pic>
        <p:nvPicPr>
          <p:cNvPr id="14" name="Grafik 13" descr="Ein Bild, das Text, Kreis, Screenshot, Farbigkeit enthält.&#10;&#10;Automatisch generierte Beschreibung">
            <a:extLst>
              <a:ext uri="{FF2B5EF4-FFF2-40B4-BE49-F238E27FC236}">
                <a16:creationId xmlns:a16="http://schemas.microsoft.com/office/drawing/2014/main" id="{0356263F-F736-C305-295C-7E5992BB84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8636" y="1677456"/>
            <a:ext cx="4857364" cy="4857364"/>
          </a:xfrm>
          <a:prstGeom prst="rect">
            <a:avLst/>
          </a:prstGeom>
        </p:spPr>
      </p:pic>
    </p:spTree>
    <p:extLst>
      <p:ext uri="{BB962C8B-B14F-4D97-AF65-F5344CB8AC3E}">
        <p14:creationId xmlns:p14="http://schemas.microsoft.com/office/powerpoint/2010/main" val="412128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9C91C66F-31FD-BBCD-86AE-EB4DE5C14034}"/>
              </a:ext>
            </a:extLst>
          </p:cNvPr>
          <p:cNvSpPr txBox="1"/>
          <p:nvPr/>
        </p:nvSpPr>
        <p:spPr>
          <a:xfrm>
            <a:off x="8618899" y="172016"/>
            <a:ext cx="3331675" cy="1301184"/>
          </a:xfrm>
          <a:prstGeom prst="rect">
            <a:avLst/>
          </a:prstGeom>
          <a:solidFill>
            <a:schemeClr val="bg1"/>
          </a:solidFill>
        </p:spPr>
        <p:txBody>
          <a:bodyPr wrap="square" rtlCol="0">
            <a:spAutoFit/>
          </a:bodyPr>
          <a:lstStyle/>
          <a:p>
            <a:endParaRPr lang="de-DE" dirty="0"/>
          </a:p>
        </p:txBody>
      </p:sp>
      <p:sp>
        <p:nvSpPr>
          <p:cNvPr id="5" name="Textfeld 4">
            <a:extLst>
              <a:ext uri="{FF2B5EF4-FFF2-40B4-BE49-F238E27FC236}">
                <a16:creationId xmlns:a16="http://schemas.microsoft.com/office/drawing/2014/main" id="{BAB12B6C-4EDD-4FD8-83BA-0156B4EC7447}"/>
              </a:ext>
            </a:extLst>
          </p:cNvPr>
          <p:cNvSpPr txBox="1"/>
          <p:nvPr/>
        </p:nvSpPr>
        <p:spPr>
          <a:xfrm>
            <a:off x="769271" y="2726690"/>
            <a:ext cx="10218348" cy="461665"/>
          </a:xfrm>
          <a:prstGeom prst="rect">
            <a:avLst/>
          </a:prstGeom>
          <a:solidFill>
            <a:srgbClr val="8ACE2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CH" sz="2400" b="1" i="0" u="none" strike="noStrike" cap="none" normalizeH="0" baseline="0" noProof="0" dirty="0">
                <a:ln>
                  <a:noFill/>
                </a:ln>
                <a:solidFill>
                  <a:prstClr val="black"/>
                </a:solidFill>
                <a:uLnTx/>
                <a:uFillTx/>
                <a:latin typeface="Calibri"/>
                <a:ea typeface="+mn-ea"/>
                <a:cs typeface="+mn-cs"/>
              </a:rPr>
              <a:t>OK / rispettosa dei valori</a:t>
            </a:r>
            <a:r>
              <a:rPr kumimoji="0" lang="it-CH" sz="2400" b="0" i="0" u="none" strike="noStrike" cap="none" normalizeH="0" baseline="0" noProof="0" dirty="0">
                <a:ln>
                  <a:noFill/>
                </a:ln>
                <a:solidFill>
                  <a:prstClr val="black"/>
                </a:solidFill>
                <a:uLnTx/>
                <a:uFillTx/>
                <a:latin typeface="Calibri"/>
                <a:ea typeface="+mn-ea"/>
                <a:cs typeface="+mn-cs"/>
              </a:rPr>
              <a:t>	Rafforzare le persone e la situazione</a:t>
            </a:r>
          </a:p>
        </p:txBody>
      </p:sp>
      <p:sp>
        <p:nvSpPr>
          <p:cNvPr id="11" name="Textfeld 10">
            <a:extLst>
              <a:ext uri="{FF2B5EF4-FFF2-40B4-BE49-F238E27FC236}">
                <a16:creationId xmlns:a16="http://schemas.microsoft.com/office/drawing/2014/main" id="{0DECE192-BEBB-4C26-914A-D7A1863AF07A}"/>
              </a:ext>
            </a:extLst>
          </p:cNvPr>
          <p:cNvSpPr txBox="1"/>
          <p:nvPr/>
        </p:nvSpPr>
        <p:spPr>
          <a:xfrm>
            <a:off x="769271" y="4075623"/>
            <a:ext cx="10205797" cy="830997"/>
          </a:xfrm>
          <a:prstGeom prst="rect">
            <a:avLst/>
          </a:prstGeom>
          <a:solidFill>
            <a:srgbClr val="FCA03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CH" sz="2400" b="1" i="0" u="none" strike="noStrike" cap="none" normalizeH="0" baseline="0" noProof="0" dirty="0">
                <a:ln>
                  <a:noFill/>
                </a:ln>
                <a:solidFill>
                  <a:prstClr val="black"/>
                </a:solidFill>
                <a:uLnTx/>
                <a:uFillTx/>
                <a:latin typeface="Calibri"/>
                <a:ea typeface="+mn-ea"/>
                <a:cs typeface="+mn-cs"/>
              </a:rPr>
              <a:t>Sospetta</a:t>
            </a:r>
            <a:r>
              <a:rPr kumimoji="0" lang="it-CH" sz="2400" b="0" i="0" u="none" strike="noStrike" cap="none" normalizeH="0" baseline="0" noProof="0" dirty="0">
                <a:ln>
                  <a:noFill/>
                </a:ln>
                <a:solidFill>
                  <a:prstClr val="black"/>
                </a:solidFill>
                <a:uLnTx/>
                <a:uFillTx/>
                <a:latin typeface="Calibri"/>
                <a:ea typeface="+mn-ea"/>
                <a:cs typeface="+mn-cs"/>
              </a:rPr>
              <a:t>			Fare segnalazione (Statuto in materia di etica; 				</a:t>
            </a:r>
            <a:r>
              <a:rPr kumimoji="0" lang="it-CH" sz="2133" b="0" i="0" u="none" strike="noStrike" cap="none" normalizeH="0" baseline="0" noProof="0" dirty="0">
                <a:ln>
                  <a:noFill/>
                </a:ln>
                <a:solidFill>
                  <a:prstClr val="black"/>
                </a:solidFill>
                <a:uLnTx/>
                <a:uFillTx/>
                <a:latin typeface="Calibri"/>
                <a:ea typeface="+mn-ea"/>
                <a:cs typeface="+mn-cs"/>
              </a:rPr>
              <a:t>violazione etica, abuso</a:t>
            </a:r>
            <a:r>
              <a:rPr kumimoji="0" lang="it-CH" sz="2400" b="0" i="0" u="none" strike="noStrike" cap="none" normalizeH="0" baseline="0" noProof="0" dirty="0">
                <a:ln>
                  <a:noFill/>
                </a:ln>
                <a:solidFill>
                  <a:prstClr val="black"/>
                </a:solidFill>
                <a:uLnTx/>
                <a:uFillTx/>
                <a:latin typeface="Calibri"/>
                <a:ea typeface="+mn-ea"/>
                <a:cs typeface="+mn-cs"/>
              </a:rPr>
              <a:t>)</a:t>
            </a:r>
          </a:p>
        </p:txBody>
      </p:sp>
      <p:sp>
        <p:nvSpPr>
          <p:cNvPr id="12" name="Textfeld 11">
            <a:extLst>
              <a:ext uri="{FF2B5EF4-FFF2-40B4-BE49-F238E27FC236}">
                <a16:creationId xmlns:a16="http://schemas.microsoft.com/office/drawing/2014/main" id="{A7001BAC-FBF9-4D7E-A99E-C8A5BF0641C3}"/>
              </a:ext>
            </a:extLst>
          </p:cNvPr>
          <p:cNvSpPr txBox="1"/>
          <p:nvPr/>
        </p:nvSpPr>
        <p:spPr>
          <a:xfrm>
            <a:off x="781200" y="3401155"/>
            <a:ext cx="10193868" cy="461665"/>
          </a:xfrm>
          <a:prstGeom prst="rect">
            <a:avLst/>
          </a:prstGeom>
          <a:solidFill>
            <a:srgbClr val="C4C2B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CH" sz="2400" b="1" i="0" u="none" strike="noStrike" cap="none" normalizeH="0" baseline="0" noProof="0" dirty="0">
                <a:ln>
                  <a:noFill/>
                </a:ln>
                <a:solidFill>
                  <a:prstClr val="black"/>
                </a:solidFill>
                <a:uLnTx/>
                <a:uFillTx/>
                <a:latin typeface="Calibri"/>
                <a:ea typeface="+mn-ea"/>
                <a:cs typeface="+mn-cs"/>
              </a:rPr>
              <a:t>Irritante</a:t>
            </a:r>
            <a:r>
              <a:rPr kumimoji="0" lang="it-CH" sz="2400" b="0" i="0" u="none" strike="noStrike" cap="none" normalizeH="0" baseline="0" noProof="0" dirty="0">
                <a:ln>
                  <a:noFill/>
                </a:ln>
                <a:solidFill>
                  <a:prstClr val="black"/>
                </a:solidFill>
                <a:uLnTx/>
                <a:uFillTx/>
                <a:latin typeface="Calibri"/>
                <a:ea typeface="+mn-ea"/>
                <a:cs typeface="+mn-cs"/>
              </a:rPr>
              <a:t>			Discutere la situazione</a:t>
            </a:r>
          </a:p>
        </p:txBody>
      </p:sp>
      <p:sp>
        <p:nvSpPr>
          <p:cNvPr id="13" name="Textfeld 12">
            <a:extLst>
              <a:ext uri="{FF2B5EF4-FFF2-40B4-BE49-F238E27FC236}">
                <a16:creationId xmlns:a16="http://schemas.microsoft.com/office/drawing/2014/main" id="{545E4B54-E98F-4611-8D4D-105AA18866F4}"/>
              </a:ext>
            </a:extLst>
          </p:cNvPr>
          <p:cNvSpPr txBox="1"/>
          <p:nvPr/>
        </p:nvSpPr>
        <p:spPr>
          <a:xfrm>
            <a:off x="762000" y="5103775"/>
            <a:ext cx="10190263" cy="461665"/>
          </a:xfrm>
          <a:prstGeom prst="rect">
            <a:avLst/>
          </a:prstGeom>
          <a:solidFill>
            <a:srgbClr val="FF183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CH" sz="2400" b="1" i="0" u="none" strike="noStrike" cap="none" normalizeH="0" baseline="0" noProof="0" dirty="0">
                <a:ln>
                  <a:noFill/>
                </a:ln>
                <a:solidFill>
                  <a:prstClr val="black"/>
                </a:solidFill>
                <a:uLnTx/>
                <a:uFillTx/>
                <a:latin typeface="Calibri"/>
                <a:ea typeface="+mn-ea"/>
                <a:cs typeface="+mn-cs"/>
              </a:rPr>
              <a:t>Sospetta</a:t>
            </a:r>
            <a:r>
              <a:rPr kumimoji="0" lang="it-CH" sz="2400" b="0" i="0" u="none" strike="noStrike" cap="none" normalizeH="0" baseline="0" noProof="0" dirty="0">
                <a:ln>
                  <a:noFill/>
                </a:ln>
                <a:solidFill>
                  <a:prstClr val="black"/>
                </a:solidFill>
                <a:uLnTx/>
                <a:uFillTx/>
                <a:latin typeface="Calibri"/>
                <a:ea typeface="+mn-ea"/>
                <a:cs typeface="+mn-cs"/>
              </a:rPr>
              <a:t>			Fare segnalazione (legge: </a:t>
            </a:r>
            <a:r>
              <a:rPr kumimoji="0" lang="it-CH" b="0" i="0" u="none" strike="noStrike" cap="none" normalizeH="0" baseline="0" noProof="0" dirty="0">
                <a:ln>
                  <a:noFill/>
                </a:ln>
                <a:solidFill>
                  <a:prstClr val="black"/>
                </a:solidFill>
                <a:uLnTx/>
                <a:uFillTx/>
                <a:latin typeface="Calibri"/>
                <a:ea typeface="+mn-ea"/>
                <a:cs typeface="+mn-cs"/>
              </a:rPr>
              <a:t>atto di rilevanza penale)</a:t>
            </a:r>
          </a:p>
        </p:txBody>
      </p:sp>
      <p:sp>
        <p:nvSpPr>
          <p:cNvPr id="17" name="Textplatzhalter 6">
            <a:extLst>
              <a:ext uri="{FF2B5EF4-FFF2-40B4-BE49-F238E27FC236}">
                <a16:creationId xmlns:a16="http://schemas.microsoft.com/office/drawing/2014/main" id="{DB6080DF-B9D7-42EE-ACA2-1CC234E6A21B}"/>
              </a:ext>
            </a:extLst>
          </p:cNvPr>
          <p:cNvSpPr>
            <a:spLocks noGrp="1"/>
          </p:cNvSpPr>
          <p:nvPr>
            <p:ph type="body" sz="quarter" idx="11"/>
          </p:nvPr>
        </p:nvSpPr>
        <p:spPr/>
        <p:txBody>
          <a:bodyPr/>
          <a:lstStyle/>
          <a:p>
            <a:r>
              <a:rPr lang="it-CH"/>
              <a:t>Significato dei colori e possibilità di intervento</a:t>
            </a:r>
          </a:p>
        </p:txBody>
      </p:sp>
      <p:sp>
        <p:nvSpPr>
          <p:cNvPr id="2" name="Titel 1">
            <a:extLst>
              <a:ext uri="{FF2B5EF4-FFF2-40B4-BE49-F238E27FC236}">
                <a16:creationId xmlns:a16="http://schemas.microsoft.com/office/drawing/2014/main" id="{F94A4085-D692-497F-9D98-A4FFC7B16ECB}"/>
              </a:ext>
            </a:extLst>
          </p:cNvPr>
          <p:cNvSpPr>
            <a:spLocks noGrp="1"/>
          </p:cNvSpPr>
          <p:nvPr>
            <p:ph type="title"/>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CH" sz="4000" b="1" i="0" u="none" strike="noStrike" cap="none" normalizeH="0" baseline="0" noProof="0" dirty="0">
                <a:ln>
                  <a:noFill/>
                </a:ln>
                <a:solidFill>
                  <a:sysClr val="windowText" lastClr="000000"/>
                </a:solidFill>
                <a:uLnTx/>
                <a:uFillTx/>
                <a:latin typeface="Calibri"/>
                <a:ea typeface="+mj-ea"/>
                <a:cs typeface="+mj-cs"/>
              </a:rPr>
              <a:t>Bussola etica di Swiss Olympic</a:t>
            </a:r>
          </a:p>
        </p:txBody>
      </p:sp>
      <p:sp>
        <p:nvSpPr>
          <p:cNvPr id="6" name="Textplatzhalter 5">
            <a:extLst>
              <a:ext uri="{FF2B5EF4-FFF2-40B4-BE49-F238E27FC236}">
                <a16:creationId xmlns:a16="http://schemas.microsoft.com/office/drawing/2014/main" id="{01549911-6F50-4826-A7C3-446A49A8FEC4}"/>
              </a:ext>
            </a:extLst>
          </p:cNvPr>
          <p:cNvSpPr>
            <a:spLocks noGrp="1"/>
          </p:cNvSpPr>
          <p:nvPr>
            <p:ph type="body" sz="quarter" idx="14"/>
          </p:nvPr>
        </p:nvSpPr>
        <p:spPr/>
        <p:txBody>
          <a:bodyPr/>
          <a:lstStyle/>
          <a:p>
            <a:endParaRPr lang="de-CH"/>
          </a:p>
        </p:txBody>
      </p:sp>
      <p:pic>
        <p:nvPicPr>
          <p:cNvPr id="3" name="Grafik 2">
            <a:extLst>
              <a:ext uri="{FF2B5EF4-FFF2-40B4-BE49-F238E27FC236}">
                <a16:creationId xmlns:a16="http://schemas.microsoft.com/office/drawing/2014/main" id="{E2D81D73-8D60-5852-90A6-8E2430AF11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36442" y="313010"/>
            <a:ext cx="3045309" cy="881349"/>
          </a:xfrm>
          <a:prstGeom prst="rect">
            <a:avLst/>
          </a:prstGeom>
        </p:spPr>
      </p:pic>
    </p:spTree>
    <p:extLst>
      <p:ext uri="{BB962C8B-B14F-4D97-AF65-F5344CB8AC3E}">
        <p14:creationId xmlns:p14="http://schemas.microsoft.com/office/powerpoint/2010/main" val="324644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Gerader Verbinder 31">
            <a:extLst>
              <a:ext uri="{FF2B5EF4-FFF2-40B4-BE49-F238E27FC236}">
                <a16:creationId xmlns:a16="http://schemas.microsoft.com/office/drawing/2014/main" id="{F26C2DEA-C4E6-4038-0456-1D6AB1CBCDFC}"/>
              </a:ext>
            </a:extLst>
          </p:cNvPr>
          <p:cNvCxnSpPr/>
          <p:nvPr/>
        </p:nvCxnSpPr>
        <p:spPr>
          <a:xfrm>
            <a:off x="7471493" y="5743160"/>
            <a:ext cx="11847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r Verbinder 32">
            <a:extLst>
              <a:ext uri="{FF2B5EF4-FFF2-40B4-BE49-F238E27FC236}">
                <a16:creationId xmlns:a16="http://schemas.microsoft.com/office/drawing/2014/main" id="{C8C8A572-E044-C142-DCF7-4388F0E1ECF4}"/>
              </a:ext>
            </a:extLst>
          </p:cNvPr>
          <p:cNvCxnSpPr>
            <a:cxnSpLocks/>
          </p:cNvCxnSpPr>
          <p:nvPr/>
        </p:nvCxnSpPr>
        <p:spPr>
          <a:xfrm>
            <a:off x="7460348" y="4150431"/>
            <a:ext cx="20976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tel 1">
            <a:extLst>
              <a:ext uri="{FF2B5EF4-FFF2-40B4-BE49-F238E27FC236}">
                <a16:creationId xmlns:a16="http://schemas.microsoft.com/office/drawing/2014/main" id="{C0586C52-712E-BFB9-872D-C1038547E515}"/>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a:defRPr/>
            </a:pPr>
            <a:r>
              <a:rPr lang="it-CH" sz="4000"/>
              <a:t>Bussola etica di Swiss Olympic</a:t>
            </a: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it-CH" sz="4000" b="1" i="0" u="none" strike="noStrike" cap="none" normalizeH="0" baseline="0" noProof="0">
                <a:ln>
                  <a:noFill/>
                </a:ln>
                <a:solidFill>
                  <a:sysClr val="windowText" lastClr="000000"/>
                </a:solidFill>
                <a:uLnTx/>
                <a:uFillTx/>
                <a:latin typeface="Calibri"/>
                <a:ea typeface="+mj-ea"/>
                <a:cs typeface="+mj-cs"/>
              </a:rPr>
            </a:br>
            <a:endParaRPr kumimoji="0" lang="it-CH" sz="4000" b="1" i="0" u="none" strike="noStrike" cap="none" normalizeH="0" baseline="0" noProof="0">
              <a:ln>
                <a:noFill/>
              </a:ln>
              <a:solidFill>
                <a:sysClr val="windowText" lastClr="000000"/>
              </a:solidFill>
              <a:uLnTx/>
              <a:uFillTx/>
              <a:latin typeface="Calibri"/>
              <a:ea typeface="+mj-ea"/>
              <a:cs typeface="+mj-cs"/>
            </a:endParaRPr>
          </a:p>
        </p:txBody>
      </p:sp>
      <p:pic>
        <p:nvPicPr>
          <p:cNvPr id="25" name="Grafik 24">
            <a:extLst>
              <a:ext uri="{FF2B5EF4-FFF2-40B4-BE49-F238E27FC236}">
                <a16:creationId xmlns:a16="http://schemas.microsoft.com/office/drawing/2014/main" id="{AA66F117-B5B9-3F92-3716-1763447B7D61}"/>
              </a:ext>
            </a:extLst>
          </p:cNvPr>
          <p:cNvPicPr>
            <a:picLocks noChangeAspect="1"/>
          </p:cNvPicPr>
          <p:nvPr/>
        </p:nvPicPr>
        <p:blipFill>
          <a:blip r:embed="rId3"/>
          <a:stretch>
            <a:fillRect/>
          </a:stretch>
        </p:blipFill>
        <p:spPr>
          <a:xfrm>
            <a:off x="8727590" y="1439081"/>
            <a:ext cx="1789041" cy="1637526"/>
          </a:xfrm>
          <a:prstGeom prst="rect">
            <a:avLst/>
          </a:prstGeom>
        </p:spPr>
      </p:pic>
      <p:pic>
        <p:nvPicPr>
          <p:cNvPr id="26" name="Grafik 25">
            <a:extLst>
              <a:ext uri="{FF2B5EF4-FFF2-40B4-BE49-F238E27FC236}">
                <a16:creationId xmlns:a16="http://schemas.microsoft.com/office/drawing/2014/main" id="{FFCE9E1B-5F96-CB5D-E0B2-13B7C3851C16}"/>
              </a:ext>
            </a:extLst>
          </p:cNvPr>
          <p:cNvPicPr>
            <a:picLocks noChangeAspect="1"/>
          </p:cNvPicPr>
          <p:nvPr/>
        </p:nvPicPr>
        <p:blipFill>
          <a:blip r:embed="rId4"/>
          <a:stretch>
            <a:fillRect/>
          </a:stretch>
        </p:blipFill>
        <p:spPr>
          <a:xfrm>
            <a:off x="7714695" y="3159731"/>
            <a:ext cx="1789041" cy="1516028"/>
          </a:xfrm>
          <a:prstGeom prst="rect">
            <a:avLst/>
          </a:prstGeom>
        </p:spPr>
      </p:pic>
      <p:cxnSp>
        <p:nvCxnSpPr>
          <p:cNvPr id="27" name="Gerader Verbinder 26">
            <a:extLst>
              <a:ext uri="{FF2B5EF4-FFF2-40B4-BE49-F238E27FC236}">
                <a16:creationId xmlns:a16="http://schemas.microsoft.com/office/drawing/2014/main" id="{7D862FAF-5283-ED41-9CC3-EB15327F0724}"/>
              </a:ext>
            </a:extLst>
          </p:cNvPr>
          <p:cNvCxnSpPr>
            <a:cxnSpLocks/>
          </p:cNvCxnSpPr>
          <p:nvPr/>
        </p:nvCxnSpPr>
        <p:spPr>
          <a:xfrm>
            <a:off x="7471493" y="2992433"/>
            <a:ext cx="1258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8" name="Grafik 27">
            <a:extLst>
              <a:ext uri="{FF2B5EF4-FFF2-40B4-BE49-F238E27FC236}">
                <a16:creationId xmlns:a16="http://schemas.microsoft.com/office/drawing/2014/main" id="{0081A239-8969-1E5C-3687-2B7EFF1ECB4B}"/>
              </a:ext>
            </a:extLst>
          </p:cNvPr>
          <p:cNvPicPr>
            <a:picLocks noChangeAspect="1"/>
          </p:cNvPicPr>
          <p:nvPr/>
        </p:nvPicPr>
        <p:blipFill>
          <a:blip r:embed="rId5"/>
          <a:stretch>
            <a:fillRect/>
          </a:stretch>
        </p:blipFill>
        <p:spPr>
          <a:xfrm>
            <a:off x="8167791" y="4978303"/>
            <a:ext cx="1789041" cy="1646155"/>
          </a:xfrm>
          <a:prstGeom prst="rect">
            <a:avLst/>
          </a:prstGeom>
        </p:spPr>
      </p:pic>
      <p:pic>
        <p:nvPicPr>
          <p:cNvPr id="29" name="Grafik 28">
            <a:extLst>
              <a:ext uri="{FF2B5EF4-FFF2-40B4-BE49-F238E27FC236}">
                <a16:creationId xmlns:a16="http://schemas.microsoft.com/office/drawing/2014/main" id="{D8530B94-E394-329B-B3E9-D5BAA1557098}"/>
              </a:ext>
            </a:extLst>
          </p:cNvPr>
          <p:cNvPicPr>
            <a:picLocks noChangeAspect="1"/>
          </p:cNvPicPr>
          <p:nvPr/>
        </p:nvPicPr>
        <p:blipFill>
          <a:blip r:embed="rId6"/>
          <a:stretch>
            <a:fillRect/>
          </a:stretch>
        </p:blipFill>
        <p:spPr>
          <a:xfrm>
            <a:off x="9809836" y="5134984"/>
            <a:ext cx="1789041" cy="1625619"/>
          </a:xfrm>
          <a:prstGeom prst="rect">
            <a:avLst/>
          </a:prstGeom>
        </p:spPr>
      </p:pic>
      <p:pic>
        <p:nvPicPr>
          <p:cNvPr id="30" name="Grafik 29">
            <a:extLst>
              <a:ext uri="{FF2B5EF4-FFF2-40B4-BE49-F238E27FC236}">
                <a16:creationId xmlns:a16="http://schemas.microsoft.com/office/drawing/2014/main" id="{1D90F258-350C-F6F0-9B58-0C85D44FCAAC}"/>
              </a:ext>
            </a:extLst>
          </p:cNvPr>
          <p:cNvPicPr>
            <a:picLocks noChangeAspect="1"/>
          </p:cNvPicPr>
          <p:nvPr/>
        </p:nvPicPr>
        <p:blipFill>
          <a:blip r:embed="rId7"/>
          <a:stretch>
            <a:fillRect/>
          </a:stretch>
        </p:blipFill>
        <p:spPr>
          <a:xfrm>
            <a:off x="9338633" y="3440647"/>
            <a:ext cx="1796303" cy="1451141"/>
          </a:xfrm>
          <a:prstGeom prst="rect">
            <a:avLst/>
          </a:prstGeom>
        </p:spPr>
      </p:pic>
      <p:pic>
        <p:nvPicPr>
          <p:cNvPr id="31" name="Grafik 30" descr="Ein Bild, das Text, Kreis, Screenshot, Farbigkeit enthält.&#10;&#10;Automatisch generierte Beschreibung">
            <a:extLst>
              <a:ext uri="{FF2B5EF4-FFF2-40B4-BE49-F238E27FC236}">
                <a16:creationId xmlns:a16="http://schemas.microsoft.com/office/drawing/2014/main" id="{814975CC-F2EE-7B32-4237-573E4382C9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941138"/>
            <a:ext cx="8369338" cy="5916862"/>
          </a:xfrm>
          <a:prstGeom prst="rect">
            <a:avLst/>
          </a:prstGeom>
        </p:spPr>
      </p:pic>
    </p:spTree>
    <p:extLst>
      <p:ext uri="{BB962C8B-B14F-4D97-AF65-F5344CB8AC3E}">
        <p14:creationId xmlns:p14="http://schemas.microsoft.com/office/powerpoint/2010/main" val="346069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feld 25">
            <a:extLst>
              <a:ext uri="{FF2B5EF4-FFF2-40B4-BE49-F238E27FC236}">
                <a16:creationId xmlns:a16="http://schemas.microsoft.com/office/drawing/2014/main" id="{0BE13D4F-1647-466D-82D4-0F3E71EF3BA2}"/>
              </a:ext>
            </a:extLst>
          </p:cNvPr>
          <p:cNvSpPr txBox="1"/>
          <p:nvPr/>
        </p:nvSpPr>
        <p:spPr>
          <a:xfrm>
            <a:off x="-2" y="4533278"/>
            <a:ext cx="12192001" cy="2092881"/>
          </a:xfrm>
          <a:prstGeom prst="rect">
            <a:avLst/>
          </a:prstGeom>
          <a:gradFill flip="none" rotWithShape="1">
            <a:gsLst>
              <a:gs pos="23000">
                <a:srgbClr val="8ACE2B"/>
              </a:gs>
              <a:gs pos="62000">
                <a:srgbClr val="C8C8C8"/>
              </a:gs>
              <a:gs pos="33000">
                <a:srgbClr val="C4C2BD"/>
              </a:gs>
              <a:gs pos="78000">
                <a:srgbClr val="FF9E2D"/>
              </a:gs>
              <a:gs pos="92000">
                <a:srgbClr val="FF9E2D"/>
              </a:gs>
              <a:gs pos="100000">
                <a:srgbClr val="FF1839"/>
              </a:gs>
            </a:gsLst>
            <a:lin ang="0" scaled="1"/>
            <a:tileRect/>
          </a:gradFill>
        </p:spPr>
        <p:txBody>
          <a:bodyPr wrap="square" lIns="121920" tIns="60960" rIns="121920" bIns="60960" rtlCol="0" anchor="t">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a:ln>
                <a:noFill/>
              </a:ln>
              <a:solidFill>
                <a:prstClr val="black"/>
              </a:solidFill>
              <a:effectLst/>
              <a:uLnTx/>
              <a:uFillTx/>
              <a:latin typeface="Arial"/>
              <a:ea typeface="+mn-ea"/>
              <a:cs typeface="+mn-cs"/>
            </a:endParaRPr>
          </a:p>
        </p:txBody>
      </p:sp>
      <p:grpSp>
        <p:nvGrpSpPr>
          <p:cNvPr id="2" name="Gruppieren 1">
            <a:extLst>
              <a:ext uri="{FF2B5EF4-FFF2-40B4-BE49-F238E27FC236}">
                <a16:creationId xmlns:a16="http://schemas.microsoft.com/office/drawing/2014/main" id="{C2291511-6618-4D84-B082-332F939D3F06}"/>
              </a:ext>
            </a:extLst>
          </p:cNvPr>
          <p:cNvGrpSpPr/>
          <p:nvPr/>
        </p:nvGrpSpPr>
        <p:grpSpPr>
          <a:xfrm>
            <a:off x="0" y="1605478"/>
            <a:ext cx="12192001" cy="3239743"/>
            <a:chOff x="358774" y="927168"/>
            <a:chExt cx="8528441" cy="2367177"/>
          </a:xfrm>
          <a:gradFill>
            <a:gsLst>
              <a:gs pos="23000">
                <a:srgbClr val="8ACE2B"/>
              </a:gs>
              <a:gs pos="62000">
                <a:srgbClr val="C8C8C8"/>
              </a:gs>
              <a:gs pos="33000">
                <a:srgbClr val="C4C2BD"/>
              </a:gs>
              <a:gs pos="78000">
                <a:srgbClr val="FF9E2D"/>
              </a:gs>
              <a:gs pos="92000">
                <a:srgbClr val="FF9E2D"/>
              </a:gs>
              <a:gs pos="100000">
                <a:srgbClr val="FF1839"/>
              </a:gs>
            </a:gsLst>
            <a:lin ang="0" scaled="1"/>
          </a:gradFill>
        </p:grpSpPr>
        <p:sp>
          <p:nvSpPr>
            <p:cNvPr id="3" name="Gleichschenkliges Dreieck 5">
              <a:extLst>
                <a:ext uri="{FF2B5EF4-FFF2-40B4-BE49-F238E27FC236}">
                  <a16:creationId xmlns:a16="http://schemas.microsoft.com/office/drawing/2014/main" id="{A1251A62-DD71-43D0-94EF-95FE9EEDB4CB}"/>
                </a:ext>
              </a:extLst>
            </p:cNvPr>
            <p:cNvSpPr/>
            <p:nvPr/>
          </p:nvSpPr>
          <p:spPr>
            <a:xfrm rot="5400000">
              <a:off x="3439406" y="-2153464"/>
              <a:ext cx="2367177" cy="8528441"/>
            </a:xfrm>
            <a:prstGeom prst="triangle">
              <a:avLst>
                <a:gd name="adj" fmla="val 48126"/>
              </a:avLst>
            </a:prstGeom>
            <a:grpFill/>
            <a:ln w="12700" cap="flat" cmpd="sng" algn="ctr">
              <a:noFill/>
              <a:prstDash val="solid"/>
              <a:miter lim="800000"/>
            </a:ln>
            <a:effectLst/>
          </p:spPr>
          <p:txBody>
            <a:bodyPr rtlCol="0" anchor="ctr"/>
            <a:lstStyle/>
            <a:p>
              <a:pPr marL="0" marR="0" lvl="0" indent="0" defTabSz="1219140" eaLnBrk="1" fontAlgn="auto" latinLnBrk="0" hangingPunct="1">
                <a:lnSpc>
                  <a:spcPct val="150000"/>
                </a:lnSpc>
                <a:spcBef>
                  <a:spcPts val="0"/>
                </a:spcBef>
                <a:spcAft>
                  <a:spcPts val="0"/>
                </a:spcAft>
                <a:buClrTx/>
                <a:buSzTx/>
                <a:buFontTx/>
                <a:buNone/>
                <a:tabLst/>
                <a:defRPr/>
              </a:pPr>
              <a:endParaRPr kumimoji="0" lang="de-DE" sz="2400" b="1" i="0" u="none" strike="noStrike" kern="0" cap="none" spc="0" normalizeH="0" baseline="0" noProof="0">
                <a:ln>
                  <a:noFill/>
                </a:ln>
                <a:solidFill>
                  <a:prstClr val="black"/>
                </a:solidFill>
                <a:effectLst/>
                <a:uLnTx/>
                <a:uFillTx/>
                <a:latin typeface="Calibri"/>
                <a:ea typeface="+mn-ea"/>
                <a:cs typeface="Calibri"/>
              </a:endParaRPr>
            </a:p>
          </p:txBody>
        </p:sp>
        <p:sp>
          <p:nvSpPr>
            <p:cNvPr id="10" name="Textfeld 9">
              <a:extLst>
                <a:ext uri="{FF2B5EF4-FFF2-40B4-BE49-F238E27FC236}">
                  <a16:creationId xmlns:a16="http://schemas.microsoft.com/office/drawing/2014/main" id="{B2ECE912-FBD9-4976-B6CA-DA76CF4BE9F9}"/>
                </a:ext>
              </a:extLst>
            </p:cNvPr>
            <p:cNvSpPr txBox="1"/>
            <p:nvPr/>
          </p:nvSpPr>
          <p:spPr>
            <a:xfrm>
              <a:off x="622278" y="1923834"/>
              <a:ext cx="2216001" cy="487339"/>
            </a:xfrm>
            <a:prstGeom prst="rect">
              <a:avLst/>
            </a:prstGeom>
            <a:grpFill/>
          </p:spPr>
          <p:txBody>
            <a:bodyPr wrap="square" rtlCol="0">
              <a:spAutoFit/>
            </a:bodyPr>
            <a:lstStyle/>
            <a:p>
              <a:pPr marL="0" marR="0" lvl="0" indent="0" defTabSz="609570" eaLnBrk="1" fontAlgn="auto" latinLnBrk="0" hangingPunct="1">
                <a:lnSpc>
                  <a:spcPct val="100000"/>
                </a:lnSpc>
                <a:spcBef>
                  <a:spcPts val="0"/>
                </a:spcBef>
                <a:spcAft>
                  <a:spcPts val="0"/>
                </a:spcAft>
                <a:buClrTx/>
                <a:buSzTx/>
                <a:buFontTx/>
                <a:buNone/>
                <a:tabLst/>
                <a:defRPr/>
              </a:pPr>
              <a:r>
                <a:rPr kumimoji="0" lang="it-CH" sz="1867" b="1" i="0" u="none" strike="noStrike" cap="none" normalizeH="0" baseline="0" noProof="0">
                  <a:ln>
                    <a:noFill/>
                  </a:ln>
                  <a:solidFill>
                    <a:prstClr val="black"/>
                  </a:solidFill>
                  <a:uLnTx/>
                  <a:uFillTx/>
                  <a:latin typeface="Arial"/>
                </a:rPr>
                <a:t>Rafforzare la persona / situazione</a:t>
              </a:r>
            </a:p>
          </p:txBody>
        </p:sp>
        <p:sp>
          <p:nvSpPr>
            <p:cNvPr id="12" name="Textfeld 11">
              <a:extLst>
                <a:ext uri="{FF2B5EF4-FFF2-40B4-BE49-F238E27FC236}">
                  <a16:creationId xmlns:a16="http://schemas.microsoft.com/office/drawing/2014/main" id="{24258E89-0948-44C5-80D0-2052F6D6D59E}"/>
                </a:ext>
              </a:extLst>
            </p:cNvPr>
            <p:cNvSpPr txBox="1"/>
            <p:nvPr/>
          </p:nvSpPr>
          <p:spPr>
            <a:xfrm>
              <a:off x="3219804" y="1923834"/>
              <a:ext cx="2240198" cy="487339"/>
            </a:xfrm>
            <a:prstGeom prst="rect">
              <a:avLst/>
            </a:prstGeom>
            <a:grpFill/>
          </p:spPr>
          <p:txBody>
            <a:bodyPr wrap="square" rtlCol="0">
              <a:spAutoFit/>
            </a:bodyPr>
            <a:lstStyle/>
            <a:p>
              <a:pPr marL="0" marR="0" lvl="0" indent="0" defTabSz="609570" eaLnBrk="1" fontAlgn="auto" latinLnBrk="0" hangingPunct="1">
                <a:lnSpc>
                  <a:spcPct val="100000"/>
                </a:lnSpc>
                <a:spcBef>
                  <a:spcPts val="0"/>
                </a:spcBef>
                <a:spcAft>
                  <a:spcPts val="0"/>
                </a:spcAft>
                <a:buClrTx/>
                <a:buSzTx/>
                <a:buFontTx/>
                <a:buNone/>
                <a:tabLst/>
                <a:defRPr/>
              </a:pPr>
              <a:r>
                <a:rPr kumimoji="0" lang="it-CH" sz="1867" b="1" i="0" u="none" strike="noStrike" cap="none" normalizeH="0" baseline="0" noProof="0">
                  <a:ln>
                    <a:noFill/>
                  </a:ln>
                  <a:solidFill>
                    <a:prstClr val="black"/>
                  </a:solidFill>
                  <a:uLnTx/>
                  <a:uFillTx/>
                  <a:latin typeface="Arial"/>
                </a:rPr>
                <a:t>Riflettere sulla situazione  </a:t>
              </a:r>
            </a:p>
            <a:p>
              <a:pPr marL="0" marR="0" lvl="0" indent="0" defTabSz="609570" eaLnBrk="1" fontAlgn="auto" latinLnBrk="0" hangingPunct="1">
                <a:lnSpc>
                  <a:spcPct val="100000"/>
                </a:lnSpc>
                <a:spcBef>
                  <a:spcPts val="0"/>
                </a:spcBef>
                <a:spcAft>
                  <a:spcPts val="0"/>
                </a:spcAft>
                <a:buClrTx/>
                <a:buSzTx/>
                <a:buFontTx/>
                <a:buNone/>
                <a:tabLst/>
                <a:defRPr/>
              </a:pPr>
              <a:r>
                <a:rPr kumimoji="0" lang="it-CH" sz="1867" b="1" i="0" u="none" strike="noStrike" cap="none" normalizeH="0" baseline="0" noProof="0">
                  <a:ln>
                    <a:noFill/>
                  </a:ln>
                  <a:solidFill>
                    <a:prstClr val="black"/>
                  </a:solidFill>
                  <a:uLnTx/>
                  <a:uFillTx/>
                  <a:latin typeface="Arial"/>
                </a:rPr>
                <a:t>Discutere dei rischi</a:t>
              </a:r>
            </a:p>
          </p:txBody>
        </p:sp>
        <p:sp>
          <p:nvSpPr>
            <p:cNvPr id="13" name="Textfeld 12">
              <a:extLst>
                <a:ext uri="{FF2B5EF4-FFF2-40B4-BE49-F238E27FC236}">
                  <a16:creationId xmlns:a16="http://schemas.microsoft.com/office/drawing/2014/main" id="{5469E94A-7739-4B81-96C6-10C65BC8A6BD}"/>
                </a:ext>
              </a:extLst>
            </p:cNvPr>
            <p:cNvSpPr txBox="1"/>
            <p:nvPr/>
          </p:nvSpPr>
          <p:spPr>
            <a:xfrm>
              <a:off x="6362259" y="1923834"/>
              <a:ext cx="1912978" cy="277403"/>
            </a:xfrm>
            <a:prstGeom prst="rect">
              <a:avLst/>
            </a:prstGeom>
            <a:noFill/>
          </p:spPr>
          <p:txBody>
            <a:bodyPr wrap="square" rtlCol="0">
              <a:spAutoFit/>
            </a:bodyPr>
            <a:lstStyle/>
            <a:p>
              <a:pPr marL="0" marR="0" lvl="0" indent="0" defTabSz="609570" eaLnBrk="1" fontAlgn="auto" latinLnBrk="0" hangingPunct="1">
                <a:lnSpc>
                  <a:spcPct val="100000"/>
                </a:lnSpc>
                <a:spcBef>
                  <a:spcPts val="0"/>
                </a:spcBef>
                <a:spcAft>
                  <a:spcPts val="0"/>
                </a:spcAft>
                <a:buClrTx/>
                <a:buSzTx/>
                <a:buFontTx/>
                <a:buNone/>
                <a:tabLst/>
                <a:defRPr/>
              </a:pPr>
              <a:r>
                <a:rPr kumimoji="0" lang="it-CH" sz="1867" b="1" i="0" u="none" strike="noStrike" cap="none" normalizeH="0" baseline="0" noProof="0">
                  <a:ln>
                    <a:noFill/>
                  </a:ln>
                  <a:solidFill>
                    <a:prstClr val="black"/>
                  </a:solidFill>
                  <a:uLnTx/>
                  <a:uFillTx/>
                  <a:latin typeface="Arial"/>
                </a:rPr>
                <a:t>Fare segnalazione</a:t>
              </a:r>
            </a:p>
          </p:txBody>
        </p:sp>
      </p:grpSp>
      <p:sp>
        <p:nvSpPr>
          <p:cNvPr id="27" name="Titel 26">
            <a:extLst>
              <a:ext uri="{FF2B5EF4-FFF2-40B4-BE49-F238E27FC236}">
                <a16:creationId xmlns:a16="http://schemas.microsoft.com/office/drawing/2014/main" id="{B65E6116-15D5-4AE5-8A6F-1469A1D0D209}"/>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CH" sz="4000" b="1" i="0" u="none" strike="noStrike" cap="none" normalizeH="0" baseline="0" noProof="0" dirty="0">
                <a:ln>
                  <a:noFill/>
                </a:ln>
                <a:solidFill>
                  <a:sysClr val="windowText" lastClr="000000"/>
                </a:solidFill>
                <a:uLnTx/>
                <a:uFillTx/>
                <a:latin typeface="Calibri"/>
                <a:ea typeface="+mj-ea"/>
                <a:cs typeface="+mj-cs"/>
              </a:rPr>
              <a:t>Possibilità di intervento e basi</a:t>
            </a:r>
          </a:p>
        </p:txBody>
      </p:sp>
      <p:sp>
        <p:nvSpPr>
          <p:cNvPr id="15" name="Textfeld 14">
            <a:extLst>
              <a:ext uri="{FF2B5EF4-FFF2-40B4-BE49-F238E27FC236}">
                <a16:creationId xmlns:a16="http://schemas.microsoft.com/office/drawing/2014/main" id="{41E1B6EC-A1E7-4D68-9C49-43909FD62172}"/>
              </a:ext>
            </a:extLst>
          </p:cNvPr>
          <p:cNvSpPr txBox="1"/>
          <p:nvPr/>
        </p:nvSpPr>
        <p:spPr>
          <a:xfrm>
            <a:off x="11179160" y="4997251"/>
            <a:ext cx="1135046" cy="877163"/>
          </a:xfrm>
          <a:prstGeom prst="rect">
            <a:avLst/>
          </a:prstGeom>
          <a:noFill/>
        </p:spPr>
        <p:txBody>
          <a:bodyPr wrap="square" rtlCol="0">
            <a:spAutoFit/>
          </a:bodyPr>
          <a:lstStyle/>
          <a:p>
            <a:pPr defTabSz="609570"/>
            <a:r>
              <a:rPr lang="it-CH" sz="1700" b="1" dirty="0">
                <a:solidFill>
                  <a:prstClr val="black"/>
                </a:solidFill>
                <a:latin typeface="Arial"/>
              </a:rPr>
              <a:t>Atto di rilevanza penale</a:t>
            </a:r>
          </a:p>
        </p:txBody>
      </p:sp>
      <p:sp>
        <p:nvSpPr>
          <p:cNvPr id="16" name="Textfeld 15">
            <a:extLst>
              <a:ext uri="{FF2B5EF4-FFF2-40B4-BE49-F238E27FC236}">
                <a16:creationId xmlns:a16="http://schemas.microsoft.com/office/drawing/2014/main" id="{81C2FB40-60A5-43C7-A1FA-6479CF7DAA72}"/>
              </a:ext>
            </a:extLst>
          </p:cNvPr>
          <p:cNvSpPr txBox="1"/>
          <p:nvPr/>
        </p:nvSpPr>
        <p:spPr>
          <a:xfrm>
            <a:off x="8582403" y="4980407"/>
            <a:ext cx="1994275" cy="666977"/>
          </a:xfrm>
          <a:prstGeom prst="rect">
            <a:avLst/>
          </a:prstGeom>
          <a:noFill/>
        </p:spPr>
        <p:txBody>
          <a:bodyPr wrap="square" rtlCol="0">
            <a:spAutoFit/>
          </a:bodyPr>
          <a:lstStyle/>
          <a:p>
            <a:pPr defTabSz="609570"/>
            <a:r>
              <a:rPr lang="it-CH" sz="1867" b="1">
                <a:solidFill>
                  <a:prstClr val="black"/>
                </a:solidFill>
                <a:latin typeface="Arial"/>
              </a:rPr>
              <a:t>Violazione etica</a:t>
            </a:r>
          </a:p>
          <a:p>
            <a:pPr defTabSz="609570"/>
            <a:r>
              <a:rPr lang="it-CH" sz="1867" b="1">
                <a:solidFill>
                  <a:prstClr val="black"/>
                </a:solidFill>
                <a:latin typeface="Arial"/>
              </a:rPr>
              <a:t>Abuso</a:t>
            </a:r>
          </a:p>
        </p:txBody>
      </p:sp>
      <p:sp>
        <p:nvSpPr>
          <p:cNvPr id="17" name="Textfeld 16">
            <a:extLst>
              <a:ext uri="{FF2B5EF4-FFF2-40B4-BE49-F238E27FC236}">
                <a16:creationId xmlns:a16="http://schemas.microsoft.com/office/drawing/2014/main" id="{262D3213-6C99-4360-BA24-696DB5B5A1BD}"/>
              </a:ext>
            </a:extLst>
          </p:cNvPr>
          <p:cNvSpPr txBox="1"/>
          <p:nvPr/>
        </p:nvSpPr>
        <p:spPr>
          <a:xfrm>
            <a:off x="4090042" y="4999987"/>
            <a:ext cx="1994275" cy="379656"/>
          </a:xfrm>
          <a:prstGeom prst="rect">
            <a:avLst/>
          </a:prstGeom>
          <a:noFill/>
        </p:spPr>
        <p:txBody>
          <a:bodyPr wrap="square" rtlCol="0">
            <a:spAutoFit/>
          </a:bodyPr>
          <a:lstStyle/>
          <a:p>
            <a:pPr defTabSz="609570"/>
            <a:r>
              <a:rPr lang="it-CH" sz="1867" b="1">
                <a:solidFill>
                  <a:prstClr val="black"/>
                </a:solidFill>
                <a:latin typeface="Arial"/>
              </a:rPr>
              <a:t>Irritazione</a:t>
            </a:r>
          </a:p>
        </p:txBody>
      </p:sp>
      <p:sp>
        <p:nvSpPr>
          <p:cNvPr id="18" name="Textfeld 17">
            <a:extLst>
              <a:ext uri="{FF2B5EF4-FFF2-40B4-BE49-F238E27FC236}">
                <a16:creationId xmlns:a16="http://schemas.microsoft.com/office/drawing/2014/main" id="{EBF1112E-A0F9-4369-82D2-14457D88CA49}"/>
              </a:ext>
            </a:extLst>
          </p:cNvPr>
          <p:cNvSpPr txBox="1"/>
          <p:nvPr/>
        </p:nvSpPr>
        <p:spPr>
          <a:xfrm>
            <a:off x="390524" y="4970156"/>
            <a:ext cx="1665729" cy="379656"/>
          </a:xfrm>
          <a:prstGeom prst="rect">
            <a:avLst/>
          </a:prstGeom>
          <a:noFill/>
        </p:spPr>
        <p:txBody>
          <a:bodyPr wrap="square" rtlCol="0">
            <a:spAutoFit/>
          </a:bodyPr>
          <a:lstStyle/>
          <a:p>
            <a:pPr defTabSz="609570"/>
            <a:r>
              <a:rPr lang="it-CH" sz="1867" b="1">
                <a:solidFill>
                  <a:prstClr val="black"/>
                </a:solidFill>
                <a:latin typeface="Arial"/>
              </a:rPr>
              <a:t>Rispettoso dei valori</a:t>
            </a:r>
          </a:p>
        </p:txBody>
      </p:sp>
      <p:sp>
        <p:nvSpPr>
          <p:cNvPr id="21" name="Textfeld 20">
            <a:extLst>
              <a:ext uri="{FF2B5EF4-FFF2-40B4-BE49-F238E27FC236}">
                <a16:creationId xmlns:a16="http://schemas.microsoft.com/office/drawing/2014/main" id="{745D5255-1C0C-458E-B87C-BF56DF520E81}"/>
              </a:ext>
            </a:extLst>
          </p:cNvPr>
          <p:cNvSpPr txBox="1"/>
          <p:nvPr/>
        </p:nvSpPr>
        <p:spPr>
          <a:xfrm>
            <a:off x="390524" y="5642831"/>
            <a:ext cx="1345129" cy="3539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CH" sz="1700" b="0" i="0" u="none" strike="noStrike" cap="none" normalizeH="0" baseline="0" noProof="0">
                <a:ln>
                  <a:noFill/>
                </a:ln>
                <a:solidFill>
                  <a:prstClr val="black"/>
                </a:solidFill>
                <a:uLnTx/>
                <a:uFillTx/>
                <a:latin typeface="Calibri  "/>
              </a:rPr>
              <a:t>Carta etica</a:t>
            </a:r>
          </a:p>
        </p:txBody>
      </p:sp>
      <p:sp>
        <p:nvSpPr>
          <p:cNvPr id="22" name="Textfeld 21">
            <a:extLst>
              <a:ext uri="{FF2B5EF4-FFF2-40B4-BE49-F238E27FC236}">
                <a16:creationId xmlns:a16="http://schemas.microsoft.com/office/drawing/2014/main" id="{19966737-AA65-47FB-A125-33582F51F083}"/>
              </a:ext>
            </a:extLst>
          </p:cNvPr>
          <p:cNvSpPr txBox="1"/>
          <p:nvPr/>
        </p:nvSpPr>
        <p:spPr>
          <a:xfrm>
            <a:off x="4092724" y="5634042"/>
            <a:ext cx="2323600" cy="3539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CH" sz="1700" b="0" i="0" u="none" strike="noStrike" cap="none" normalizeH="0" baseline="0" noProof="0">
                <a:ln>
                  <a:noFill/>
                </a:ln>
                <a:solidFill>
                  <a:prstClr val="black"/>
                </a:solidFill>
                <a:uLnTx/>
                <a:uFillTx/>
                <a:latin typeface="Calibri  "/>
              </a:rPr>
              <a:t>Criteri qualitativi</a:t>
            </a:r>
          </a:p>
        </p:txBody>
      </p:sp>
      <p:sp>
        <p:nvSpPr>
          <p:cNvPr id="23" name="Textfeld 22">
            <a:extLst>
              <a:ext uri="{FF2B5EF4-FFF2-40B4-BE49-F238E27FC236}">
                <a16:creationId xmlns:a16="http://schemas.microsoft.com/office/drawing/2014/main" id="{B6C48454-8BF5-46D4-ACF2-0605110F1993}"/>
              </a:ext>
            </a:extLst>
          </p:cNvPr>
          <p:cNvSpPr txBox="1"/>
          <p:nvPr/>
        </p:nvSpPr>
        <p:spPr>
          <a:xfrm>
            <a:off x="8582401" y="5642831"/>
            <a:ext cx="1635718" cy="353943"/>
          </a:xfrm>
          <a:prstGeom prst="rect">
            <a:avLst/>
          </a:prstGeom>
          <a:noFill/>
        </p:spPr>
        <p:txBody>
          <a:bodyPr wrap="square" rtlCol="0">
            <a:spAutoFit/>
          </a:bodyPr>
          <a:lstStyle/>
          <a:p>
            <a:r>
              <a:rPr lang="it-CH" sz="1700" dirty="0">
                <a:solidFill>
                  <a:prstClr val="black"/>
                </a:solidFill>
                <a:latin typeface="Calibri  "/>
              </a:rPr>
              <a:t>Statuto in materia di etica</a:t>
            </a:r>
          </a:p>
        </p:txBody>
      </p:sp>
      <p:sp>
        <p:nvSpPr>
          <p:cNvPr id="24" name="Textfeld 23">
            <a:extLst>
              <a:ext uri="{FF2B5EF4-FFF2-40B4-BE49-F238E27FC236}">
                <a16:creationId xmlns:a16="http://schemas.microsoft.com/office/drawing/2014/main" id="{4A5B9946-3707-44FF-8AD0-9E000A244379}"/>
              </a:ext>
            </a:extLst>
          </p:cNvPr>
          <p:cNvSpPr txBox="1"/>
          <p:nvPr/>
        </p:nvSpPr>
        <p:spPr>
          <a:xfrm>
            <a:off x="11179160" y="5896343"/>
            <a:ext cx="1048637" cy="3539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CH" sz="1700" b="0" i="0" u="none" strike="noStrike" cap="none" normalizeH="0" baseline="0" noProof="0" dirty="0">
                <a:ln>
                  <a:noFill/>
                </a:ln>
                <a:solidFill>
                  <a:prstClr val="black"/>
                </a:solidFill>
                <a:uLnTx/>
                <a:uFillTx/>
                <a:latin typeface="Calibri  "/>
              </a:rPr>
              <a:t>Legge</a:t>
            </a:r>
          </a:p>
        </p:txBody>
      </p:sp>
      <p:pic>
        <p:nvPicPr>
          <p:cNvPr id="25" name="Grafik 9">
            <a:extLst>
              <a:ext uri="{FF2B5EF4-FFF2-40B4-BE49-F238E27FC236}">
                <a16:creationId xmlns:a16="http://schemas.microsoft.com/office/drawing/2014/main" id="{BAB5F8FE-61F3-415F-A7AB-3C6C50C2F3BC}"/>
              </a:ext>
            </a:extLst>
          </p:cNvPr>
          <p:cNvPicPr>
            <a:picLocks noChangeAspect="1"/>
          </p:cNvPicPr>
          <p:nvPr/>
        </p:nvPicPr>
        <p:blipFill>
          <a:blip r:embed="rId3">
            <a:alphaModFix amt="58000"/>
          </a:blip>
          <a:stretch>
            <a:fillRect/>
          </a:stretch>
        </p:blipFill>
        <p:spPr>
          <a:xfrm rot="6600000">
            <a:off x="178057" y="1588956"/>
            <a:ext cx="8092859" cy="8079867"/>
          </a:xfrm>
          <a:prstGeom prst="rect">
            <a:avLst/>
          </a:prstGeom>
        </p:spPr>
      </p:pic>
    </p:spTree>
    <p:extLst>
      <p:ext uri="{BB962C8B-B14F-4D97-AF65-F5344CB8AC3E}">
        <p14:creationId xmlns:p14="http://schemas.microsoft.com/office/powerpoint/2010/main" val="381150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21" grpId="0"/>
      <p:bldP spid="22" grpId="0"/>
      <p:bldP spid="23"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BE77399C-8485-5B4B-984E-7A7811E8A9F5}"/>
              </a:ext>
            </a:extLst>
          </p:cNvPr>
          <p:cNvPicPr>
            <a:picLocks noChangeAspect="1"/>
          </p:cNvPicPr>
          <p:nvPr/>
        </p:nvPicPr>
        <p:blipFill>
          <a:blip r:embed="rId3"/>
          <a:stretch>
            <a:fillRect/>
          </a:stretch>
        </p:blipFill>
        <p:spPr>
          <a:xfrm>
            <a:off x="4143380" y="1722041"/>
            <a:ext cx="3766633" cy="19349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platzhalter 7">
            <a:extLst>
              <a:ext uri="{FF2B5EF4-FFF2-40B4-BE49-F238E27FC236}">
                <a16:creationId xmlns:a16="http://schemas.microsoft.com/office/drawing/2014/main" id="{6FCB6B55-1B03-8FE5-F0A4-7C0A4B414C5B}"/>
              </a:ext>
            </a:extLst>
          </p:cNvPr>
          <p:cNvSpPr txBox="1">
            <a:spLocks/>
          </p:cNvSpPr>
          <p:nvPr/>
        </p:nvSpPr>
        <p:spPr>
          <a:xfrm>
            <a:off x="4196309" y="3931008"/>
            <a:ext cx="5952829" cy="3055296"/>
          </a:xfrm>
          <a:prstGeom prst="rect">
            <a:avLst/>
          </a:prstGeom>
        </p:spPr>
        <p:txBody>
          <a:bodyPr/>
          <a:lstStyle>
            <a:lvl1pPr marL="342900" indent="-342900" algn="l" rtl="0" eaLnBrk="1" fontAlgn="base" hangingPunct="1">
              <a:spcBef>
                <a:spcPct val="20000"/>
              </a:spcBef>
              <a:spcAft>
                <a:spcPct val="0"/>
              </a:spcAft>
              <a:buClr>
                <a:schemeClr val="tx1">
                  <a:lumMod val="65000"/>
                  <a:lumOff val="35000"/>
                </a:schemeClr>
              </a:buClr>
              <a:buChar char="•"/>
              <a:defRPr sz="2600" b="0">
                <a:solidFill>
                  <a:schemeClr val="tx1"/>
                </a:solidFill>
                <a:latin typeface="+mn-lt"/>
                <a:ea typeface="+mn-ea"/>
                <a:cs typeface="+mn-cs"/>
              </a:defRPr>
            </a:lvl1pPr>
            <a:lvl2pPr marL="742950" indent="-285750" algn="l" rtl="0" eaLnBrk="1" fontAlgn="base" hangingPunct="1">
              <a:spcBef>
                <a:spcPct val="20000"/>
              </a:spcBef>
              <a:spcAft>
                <a:spcPct val="0"/>
              </a:spcAft>
              <a:buClr>
                <a:schemeClr val="bg2"/>
              </a:buClr>
              <a:buChar char="•"/>
              <a:defRPr sz="2400">
                <a:solidFill>
                  <a:schemeClr val="tx1"/>
                </a:solidFill>
                <a:latin typeface="+mn-lt"/>
              </a:defRPr>
            </a:lvl2pPr>
            <a:lvl3pPr marL="1143000" indent="-228600" algn="l" rtl="0" eaLnBrk="1" fontAlgn="base" hangingPunct="1">
              <a:spcBef>
                <a:spcPct val="20000"/>
              </a:spcBef>
              <a:spcAft>
                <a:spcPct val="0"/>
              </a:spcAft>
              <a:buClr>
                <a:srgbClr val="B2B2B2"/>
              </a:buClr>
              <a:buFont typeface="Symbol" panose="05050102010706020507" pitchFamily="18" charset="2"/>
              <a:buChar char="-"/>
              <a:defRPr sz="2000">
                <a:solidFill>
                  <a:schemeClr val="tx1"/>
                </a:solidFill>
                <a:latin typeface="+mn-lt"/>
              </a:defRPr>
            </a:lvl3pPr>
            <a:lvl4pPr marL="1600200" indent="-228600" algn="l" rtl="0" eaLnBrk="1" fontAlgn="base" hangingPunct="1">
              <a:spcBef>
                <a:spcPct val="20000"/>
              </a:spcBef>
              <a:spcAft>
                <a:spcPct val="0"/>
              </a:spcAft>
              <a:buClr>
                <a:srgbClr val="C0C0C0"/>
              </a:buClr>
              <a:buFont typeface="Symbol" panose="05050102010706020507" pitchFamily="18" charset="2"/>
              <a:buChar char="-"/>
              <a:defRPr sz="2100">
                <a:solidFill>
                  <a:schemeClr val="tx1"/>
                </a:solidFill>
                <a:latin typeface="+mn-lt"/>
              </a:defRPr>
            </a:lvl4pPr>
            <a:lvl5pPr marL="2057400" indent="-228600" algn="l" rtl="0" eaLnBrk="1" fontAlgn="base" hangingPunct="1">
              <a:spcBef>
                <a:spcPct val="20000"/>
              </a:spcBef>
              <a:spcAft>
                <a:spcPct val="0"/>
              </a:spcAft>
              <a:buClr>
                <a:srgbClr val="DDDDDD"/>
              </a:buClr>
              <a:buFont typeface="Symbol" panose="05050102010706020507" pitchFamily="18" charset="2"/>
              <a:buChar char="-"/>
              <a:defRPr sz="2100">
                <a:solidFill>
                  <a:schemeClr val="tx1"/>
                </a:solidFill>
                <a:latin typeface="+mn-lt"/>
              </a:defRPr>
            </a:lvl5pPr>
            <a:lvl6pPr marL="2514600" indent="-228600" algn="l" rtl="0" eaLnBrk="1" fontAlgn="base" hangingPunct="1">
              <a:spcBef>
                <a:spcPct val="20000"/>
              </a:spcBef>
              <a:spcAft>
                <a:spcPct val="0"/>
              </a:spcAft>
              <a:buClr>
                <a:srgbClr val="DDDDDD"/>
              </a:buClr>
              <a:buChar char="•"/>
              <a:defRPr sz="2100">
                <a:solidFill>
                  <a:schemeClr val="tx1"/>
                </a:solidFill>
                <a:latin typeface="+mn-lt"/>
              </a:defRPr>
            </a:lvl6pPr>
            <a:lvl7pPr marL="2971800" indent="-228600" algn="l" rtl="0" eaLnBrk="1" fontAlgn="base" hangingPunct="1">
              <a:spcBef>
                <a:spcPct val="20000"/>
              </a:spcBef>
              <a:spcAft>
                <a:spcPct val="0"/>
              </a:spcAft>
              <a:buClr>
                <a:srgbClr val="DDDDDD"/>
              </a:buClr>
              <a:buChar char="•"/>
              <a:defRPr sz="2100">
                <a:solidFill>
                  <a:schemeClr val="tx1"/>
                </a:solidFill>
                <a:latin typeface="+mn-lt"/>
              </a:defRPr>
            </a:lvl7pPr>
            <a:lvl8pPr marL="3429000" indent="-228600" algn="l" rtl="0" eaLnBrk="1" fontAlgn="base" hangingPunct="1">
              <a:spcBef>
                <a:spcPct val="20000"/>
              </a:spcBef>
              <a:spcAft>
                <a:spcPct val="0"/>
              </a:spcAft>
              <a:buClr>
                <a:srgbClr val="DDDDDD"/>
              </a:buClr>
              <a:buChar char="•"/>
              <a:defRPr sz="2100">
                <a:solidFill>
                  <a:schemeClr val="tx1"/>
                </a:solidFill>
                <a:latin typeface="+mn-lt"/>
              </a:defRPr>
            </a:lvl8pPr>
            <a:lvl9pPr marL="3886200" indent="-228600" algn="l" rtl="0" eaLnBrk="1" fontAlgn="base" hangingPunct="1">
              <a:spcBef>
                <a:spcPct val="20000"/>
              </a:spcBef>
              <a:spcAft>
                <a:spcPct val="0"/>
              </a:spcAft>
              <a:buClr>
                <a:srgbClr val="DDDDDD"/>
              </a:buClr>
              <a:buChar char="•"/>
              <a:defRPr sz="2100">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ct val="0"/>
              </a:spcAft>
              <a:buClr>
                <a:prstClr val="black">
                  <a:lumMod val="65000"/>
                  <a:lumOff val="35000"/>
                </a:prstClr>
              </a:buClr>
              <a:buSzTx/>
              <a:buFont typeface="Symbol" panose="05050102010706020507" pitchFamily="18" charset="2"/>
              <a:buChar char="-"/>
              <a:tabLst/>
              <a:defRPr/>
            </a:pPr>
            <a:r>
              <a:rPr kumimoji="0" lang="it-CH" sz="2200" b="0" i="0" u="none" strike="noStrike" cap="none" normalizeH="0" baseline="0" noProof="0">
                <a:ln>
                  <a:noFill/>
                </a:ln>
                <a:solidFill>
                  <a:prstClr val="black"/>
                </a:solidFill>
                <a:uLnTx/>
                <a:uFillTx/>
                <a:latin typeface="Calibri"/>
                <a:ea typeface="+mn-ea"/>
                <a:cs typeface="+mn-cs"/>
              </a:rPr>
              <a:t>Offre consulenza tramite l’hotline </a:t>
            </a:r>
          </a:p>
          <a:p>
            <a:pPr marL="342900" marR="0" lvl="0" indent="-342900" algn="l" defTabSz="914400" rtl="0" eaLnBrk="1" fontAlgn="base" latinLnBrk="0" hangingPunct="1">
              <a:lnSpc>
                <a:spcPct val="100000"/>
              </a:lnSpc>
              <a:spcBef>
                <a:spcPct val="20000"/>
              </a:spcBef>
              <a:spcAft>
                <a:spcPct val="0"/>
              </a:spcAft>
              <a:buClr>
                <a:prstClr val="black">
                  <a:lumMod val="65000"/>
                  <a:lumOff val="35000"/>
                </a:prstClr>
              </a:buClr>
              <a:buSzTx/>
              <a:buFont typeface="Symbol" panose="05050102010706020507" pitchFamily="18" charset="2"/>
              <a:buChar char="-"/>
              <a:tabLst/>
              <a:defRPr/>
            </a:pPr>
            <a:r>
              <a:rPr kumimoji="0" lang="it-CH" sz="2200" b="0" i="0" u="none" strike="noStrike" cap="none" normalizeH="0" baseline="0" noProof="0">
                <a:ln>
                  <a:noFill/>
                </a:ln>
                <a:solidFill>
                  <a:prstClr val="black"/>
                </a:solidFill>
                <a:uLnTx/>
                <a:uFillTx/>
                <a:latin typeface="Calibri"/>
                <a:ea typeface="+mn-ea"/>
                <a:cs typeface="+mn-cs"/>
              </a:rPr>
              <a:t>È a disposizione di chiunque desideri fare una segnalazione </a:t>
            </a:r>
          </a:p>
          <a:p>
            <a:pPr marL="342900" marR="0" lvl="0" indent="-342900" algn="l" defTabSz="914400" rtl="0" eaLnBrk="1" fontAlgn="base" latinLnBrk="0" hangingPunct="1">
              <a:lnSpc>
                <a:spcPct val="100000"/>
              </a:lnSpc>
              <a:spcBef>
                <a:spcPct val="20000"/>
              </a:spcBef>
              <a:spcAft>
                <a:spcPct val="0"/>
              </a:spcAft>
              <a:buClr>
                <a:prstClr val="black">
                  <a:lumMod val="65000"/>
                  <a:lumOff val="35000"/>
                </a:prstClr>
              </a:buClr>
              <a:buSzTx/>
              <a:buFont typeface="Symbol" panose="05050102010706020507" pitchFamily="18" charset="2"/>
              <a:buChar char="-"/>
              <a:tabLst/>
              <a:defRPr/>
            </a:pPr>
            <a:r>
              <a:rPr kumimoji="0" lang="it-CH" sz="2200" b="0" i="0" u="none" strike="noStrike" cap="none" normalizeH="0" baseline="0" noProof="0">
                <a:ln>
                  <a:noFill/>
                </a:ln>
                <a:solidFill>
                  <a:prstClr val="black"/>
                </a:solidFill>
                <a:uLnTx/>
                <a:uFillTx/>
                <a:latin typeface="Calibri"/>
                <a:ea typeface="+mn-ea"/>
                <a:cs typeface="+mn-cs"/>
              </a:rPr>
              <a:t>Tramite </a:t>
            </a:r>
            <a:r>
              <a:rPr kumimoji="0" lang="it-CH" sz="2200" b="0" i="0" u="none" strike="noStrike" cap="none" normalizeH="0" baseline="0" noProof="0">
                <a:ln>
                  <a:noFill/>
                </a:ln>
                <a:solidFill>
                  <a:prstClr val="black"/>
                </a:solidFill>
                <a:uLnTx/>
                <a:uFillTx/>
                <a:latin typeface="Calibri"/>
                <a:ea typeface="+mn-ea"/>
                <a:cs typeface="+mn-cs"/>
                <a:hlinkClick r:id="rId4"/>
              </a:rPr>
              <a:t>modulo di segnalazione</a:t>
            </a:r>
            <a:r>
              <a:rPr kumimoji="0" lang="it-CH" sz="2200" b="0" i="0" u="none" strike="noStrike" cap="none" normalizeH="0" baseline="0" noProof="0">
                <a:ln>
                  <a:noFill/>
                </a:ln>
                <a:solidFill>
                  <a:prstClr val="black"/>
                </a:solidFill>
                <a:uLnTx/>
                <a:uFillTx/>
                <a:latin typeface="Calibri"/>
                <a:ea typeface="+mn-ea"/>
                <a:cs typeface="+mn-cs"/>
              </a:rPr>
              <a:t> oppure all’indirizzo </a:t>
            </a:r>
          </a:p>
          <a:p>
            <a:pPr marL="342900" marR="0" lvl="0" indent="-342900" algn="l" defTabSz="914400" rtl="0" eaLnBrk="1" fontAlgn="base" latinLnBrk="0" hangingPunct="1">
              <a:lnSpc>
                <a:spcPct val="100000"/>
              </a:lnSpc>
              <a:spcBef>
                <a:spcPct val="20000"/>
              </a:spcBef>
              <a:spcAft>
                <a:spcPct val="0"/>
              </a:spcAft>
              <a:buClr>
                <a:prstClr val="black">
                  <a:lumMod val="65000"/>
                  <a:lumOff val="35000"/>
                </a:prstClr>
              </a:buClr>
              <a:buSzTx/>
              <a:buFont typeface="Symbol" panose="05050102010706020507" pitchFamily="18" charset="2"/>
              <a:buChar char="-"/>
              <a:tabLst>
                <a:tab pos="478355" algn="l"/>
              </a:tabLst>
              <a:defRPr/>
            </a:pPr>
            <a:r>
              <a:rPr kumimoji="0" lang="it-CH" sz="2200" b="0" i="0" u="none" strike="noStrike" cap="none" normalizeH="0" baseline="0" noProof="0">
                <a:ln>
                  <a:noFill/>
                </a:ln>
                <a:solidFill>
                  <a:prstClr val="black"/>
                </a:solidFill>
                <a:uLnTx/>
                <a:uFillTx/>
                <a:latin typeface="Calibri"/>
                <a:ea typeface="+mn-ea"/>
                <a:cs typeface="+mn-cs"/>
              </a:rPr>
              <a:t>Hotline SSI tel+41 31 550 21 31</a:t>
            </a:r>
          </a:p>
          <a:p>
            <a:pPr marL="342900" marR="0" lvl="0" indent="-342900" algn="l" defTabSz="914400" rtl="0" eaLnBrk="1" fontAlgn="base" latinLnBrk="0" hangingPunct="1">
              <a:lnSpc>
                <a:spcPct val="100000"/>
              </a:lnSpc>
              <a:spcBef>
                <a:spcPct val="20000"/>
              </a:spcBef>
              <a:spcAft>
                <a:spcPct val="0"/>
              </a:spcAft>
              <a:buClr>
                <a:prstClr val="black">
                  <a:lumMod val="65000"/>
                  <a:lumOff val="35000"/>
                </a:prstClr>
              </a:buClr>
              <a:buSzTx/>
              <a:buFont typeface="Symbol" panose="05050102010706020507" pitchFamily="18" charset="2"/>
              <a:buChar char="-"/>
              <a:tabLst/>
              <a:defRPr/>
            </a:pPr>
            <a:r>
              <a:rPr kumimoji="0" lang="it-CH" sz="2200" b="0" i="0" u="none" strike="noStrike" cap="none" normalizeH="0" baseline="0" noProof="0">
                <a:ln>
                  <a:noFill/>
                </a:ln>
                <a:solidFill>
                  <a:prstClr val="black"/>
                </a:solidFill>
                <a:uLnTx/>
                <a:uFillTx/>
                <a:latin typeface="Calibri"/>
                <a:ea typeface="+mn-ea"/>
                <a:cs typeface="+mn-cs"/>
              </a:rPr>
              <a:t>Su richiesta, mantenendo l’anonimato </a:t>
            </a:r>
          </a:p>
          <a:p>
            <a:pPr marL="342900" marR="0" lvl="0" indent="-342900" algn="l" defTabSz="914400" rtl="0" eaLnBrk="1" fontAlgn="base" latinLnBrk="0" hangingPunct="1">
              <a:lnSpc>
                <a:spcPct val="100000"/>
              </a:lnSpc>
              <a:spcBef>
                <a:spcPct val="20000"/>
              </a:spcBef>
              <a:spcAft>
                <a:spcPct val="0"/>
              </a:spcAft>
              <a:buClr>
                <a:prstClr val="black">
                  <a:lumMod val="65000"/>
                  <a:lumOff val="35000"/>
                </a:prstClr>
              </a:buClr>
              <a:buSzTx/>
              <a:buFont typeface="Arial" panose="020B0604020202020204" pitchFamily="34" charset="0"/>
              <a:buChar char="•"/>
              <a:tabLst/>
              <a:defRPr/>
            </a:pPr>
            <a:endParaRPr kumimoji="0" lang="de-CH" altLang="de-DE" sz="3467" b="0" i="0" u="none" strike="noStrike" kern="0" cap="none" spc="0" normalizeH="0" baseline="0" noProof="0">
              <a:ln>
                <a:noFill/>
              </a:ln>
              <a:solidFill>
                <a:prstClr val="black"/>
              </a:solidFill>
              <a:effectLst/>
              <a:uLnTx/>
              <a:uFillTx/>
              <a:latin typeface="Calibri"/>
              <a:ea typeface="+mn-ea"/>
              <a:cs typeface="+mn-cs"/>
            </a:endParaRPr>
          </a:p>
          <a:p>
            <a:pPr marL="342900" marR="0" lvl="0" indent="-342900" algn="l" defTabSz="914400" rtl="0" eaLnBrk="1" fontAlgn="base" latinLnBrk="0" hangingPunct="1">
              <a:lnSpc>
                <a:spcPct val="100000"/>
              </a:lnSpc>
              <a:spcBef>
                <a:spcPct val="20000"/>
              </a:spcBef>
              <a:spcAft>
                <a:spcPct val="0"/>
              </a:spcAft>
              <a:buClr>
                <a:prstClr val="black">
                  <a:lumMod val="65000"/>
                  <a:lumOff val="35000"/>
                </a:prstClr>
              </a:buClr>
              <a:buSzTx/>
              <a:buFontTx/>
              <a:buChar char="•"/>
              <a:tabLst/>
              <a:defRPr/>
            </a:pPr>
            <a:endParaRPr kumimoji="0" lang="de-CH" sz="3467" b="0" i="0" u="none" strike="noStrike" kern="0" cap="none" spc="0" normalizeH="0" baseline="0" noProof="0">
              <a:ln>
                <a:noFill/>
              </a:ln>
              <a:solidFill>
                <a:prstClr val="black"/>
              </a:solidFill>
              <a:effectLst/>
              <a:uLnTx/>
              <a:uFillTx/>
              <a:latin typeface="Calibri"/>
              <a:ea typeface="+mn-ea"/>
              <a:cs typeface="+mn-cs"/>
            </a:endParaRPr>
          </a:p>
        </p:txBody>
      </p:sp>
      <p:sp>
        <p:nvSpPr>
          <p:cNvPr id="15" name="Titel 7">
            <a:extLst>
              <a:ext uri="{FF2B5EF4-FFF2-40B4-BE49-F238E27FC236}">
                <a16:creationId xmlns:a16="http://schemas.microsoft.com/office/drawing/2014/main" id="{99C7A751-0F5D-CBE1-26C8-7CB1AEF6A58A}"/>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CH" sz="4000" b="1" i="0" u="none" strike="noStrike" cap="none" normalizeH="0" baseline="0" noProof="0">
                <a:ln>
                  <a:noFill/>
                </a:ln>
                <a:solidFill>
                  <a:sysClr val="windowText" lastClr="000000"/>
                </a:solidFill>
                <a:uLnTx/>
                <a:uFillTx/>
                <a:latin typeface="Calibri"/>
                <a:ea typeface="+mj-ea"/>
                <a:cs typeface="+mj-cs"/>
              </a:rPr>
              <a:t>Statuto in materia di etcia dello sport svizzero, Swiss Sport Integrity</a:t>
            </a:r>
          </a:p>
        </p:txBody>
      </p:sp>
      <p:pic>
        <p:nvPicPr>
          <p:cNvPr id="16" name="Grafik 15">
            <a:extLst>
              <a:ext uri="{FF2B5EF4-FFF2-40B4-BE49-F238E27FC236}">
                <a16:creationId xmlns:a16="http://schemas.microsoft.com/office/drawing/2014/main" id="{6441E916-1237-8323-C4CC-5C1D75FF536F}"/>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Lst>
          </a:blip>
          <a:srcRect l="34819" t="28391" r="13225" b="9489"/>
          <a:stretch/>
        </p:blipFill>
        <p:spPr>
          <a:xfrm>
            <a:off x="8162970" y="1722040"/>
            <a:ext cx="1337289" cy="1973927"/>
          </a:xfrm>
          <a:prstGeom prst="rect">
            <a:avLst/>
          </a:prstGeom>
          <a:noFill/>
        </p:spPr>
      </p:pic>
      <p:pic>
        <p:nvPicPr>
          <p:cNvPr id="5" name="Grafik 4">
            <a:extLst>
              <a:ext uri="{FF2B5EF4-FFF2-40B4-BE49-F238E27FC236}">
                <a16:creationId xmlns:a16="http://schemas.microsoft.com/office/drawing/2014/main" id="{7AFC89AE-4758-25EB-BCF9-ED1834BC0F8B}"/>
              </a:ext>
            </a:extLst>
          </p:cNvPr>
          <p:cNvPicPr>
            <a:picLocks noChangeAspect="1"/>
          </p:cNvPicPr>
          <p:nvPr/>
        </p:nvPicPr>
        <p:blipFill>
          <a:blip r:embed="rId7"/>
          <a:stretch>
            <a:fillRect/>
          </a:stretch>
        </p:blipFill>
        <p:spPr>
          <a:xfrm>
            <a:off x="378364" y="1722040"/>
            <a:ext cx="3328995" cy="47148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5667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6">
            <a:extLst>
              <a:ext uri="{FF2B5EF4-FFF2-40B4-BE49-F238E27FC236}">
                <a16:creationId xmlns:a16="http://schemas.microsoft.com/office/drawing/2014/main" id="{7911DE00-C206-FFAF-437F-B4BB1A82D27C}"/>
              </a:ext>
            </a:extLst>
          </p:cNvPr>
          <p:cNvSpPr txBox="1">
            <a:spLocks/>
          </p:cNvSpPr>
          <p:nvPr/>
        </p:nvSpPr>
        <p:spPr>
          <a:xfrm>
            <a:off x="762002" y="1989138"/>
            <a:ext cx="9144000" cy="359862"/>
          </a:xfrm>
          <a:prstGeom prst="rect">
            <a:avLst/>
          </a:prstGeom>
        </p:spPr>
        <p:txBody>
          <a:bodyPr vert="horz" lIns="0" tIns="0" rIns="0" bIns="0" rtlCol="0">
            <a:noAutofit/>
          </a:bodyPr>
          <a:lstStyle>
            <a:lvl1pPr marL="0" indent="0" algn="l" defTabSz="914400" rtl="0" eaLnBrk="1" latinLnBrk="0" hangingPunct="1">
              <a:lnSpc>
                <a:spcPts val="2640"/>
              </a:lnSpc>
              <a:spcBef>
                <a:spcPts val="1000"/>
              </a:spcBef>
              <a:buFont typeface="Symbol" panose="05050102010706020507" pitchFamily="18" charset="2"/>
              <a:buNone/>
              <a:defRPr sz="2200" b="1" kern="1200">
                <a:solidFill>
                  <a:schemeClr val="tx1"/>
                </a:solidFill>
                <a:latin typeface="+mj-lt"/>
                <a:ea typeface="+mn-ea"/>
                <a:cs typeface="+mn-cs"/>
              </a:defRPr>
            </a:lvl1pPr>
            <a:lvl2pPr marL="252000" indent="0" algn="l" defTabSz="914400" rtl="0" eaLnBrk="1" latinLnBrk="0" hangingPunct="1">
              <a:lnSpc>
                <a:spcPts val="2640"/>
              </a:lnSpc>
              <a:spcBef>
                <a:spcPts val="500"/>
              </a:spcBef>
              <a:buFont typeface="Symbol" panose="05050102010706020507" pitchFamily="18" charset="2"/>
              <a:buNone/>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it-CH" sz="2200" b="1" i="0" u="none" strike="noStrike" cap="none" normalizeH="0" baseline="0" noProof="0">
                <a:ln>
                  <a:noFill/>
                </a:ln>
                <a:solidFill>
                  <a:sysClr val="windowText" lastClr="000000"/>
                </a:solidFill>
                <a:uLnTx/>
                <a:uFillTx/>
                <a:latin typeface="Calibri"/>
                <a:ea typeface="+mn-ea"/>
                <a:cs typeface="+mn-cs"/>
              </a:rPr>
              <a:t>In base ai colori</a:t>
            </a:r>
          </a:p>
        </p:txBody>
      </p:sp>
      <p:sp>
        <p:nvSpPr>
          <p:cNvPr id="9" name="Textplatzhalter 7">
            <a:extLst>
              <a:ext uri="{FF2B5EF4-FFF2-40B4-BE49-F238E27FC236}">
                <a16:creationId xmlns:a16="http://schemas.microsoft.com/office/drawing/2014/main" id="{2817DB46-700E-F8FA-150E-611F1B42FBB3}"/>
              </a:ext>
            </a:extLst>
          </p:cNvPr>
          <p:cNvSpPr txBox="1">
            <a:spLocks/>
          </p:cNvSpPr>
          <p:nvPr/>
        </p:nvSpPr>
        <p:spPr>
          <a:xfrm>
            <a:off x="762001" y="2425700"/>
            <a:ext cx="9144000" cy="3703638"/>
          </a:xfrm>
          <a:prstGeom prst="rect">
            <a:avLst/>
          </a:prstGeom>
        </p:spPr>
        <p:txBody>
          <a:bodyPr vert="horz" lIns="0" tIns="0" rIns="0" bIns="0" rtlCol="0" anchor="ctr">
            <a:noAutofit/>
          </a:bodyPr>
          <a:lstStyle>
            <a:lvl1pPr marL="0" indent="0" algn="l" defTabSz="914400" rtl="0" eaLnBrk="1" latinLnBrk="0" hangingPunct="1">
              <a:lnSpc>
                <a:spcPts val="2640"/>
              </a:lnSpc>
              <a:spcBef>
                <a:spcPts val="1000"/>
              </a:spcBef>
              <a:buFont typeface="Symbol" panose="05050102010706020507" pitchFamily="18" charset="2"/>
              <a:buNone/>
              <a:defRPr sz="2200" kern="1200">
                <a:solidFill>
                  <a:schemeClr val="tx1"/>
                </a:solidFill>
                <a:latin typeface="+mn-lt"/>
                <a:ea typeface="+mn-ea"/>
                <a:cs typeface="+mn-cs"/>
              </a:defRPr>
            </a:lvl1pPr>
            <a:lvl2pPr marL="252000" indent="0" algn="l" defTabSz="914400" rtl="0" eaLnBrk="1" latinLnBrk="0" hangingPunct="1">
              <a:lnSpc>
                <a:spcPts val="2640"/>
              </a:lnSpc>
              <a:spcBef>
                <a:spcPts val="500"/>
              </a:spcBef>
              <a:buFont typeface="Symbol" panose="05050102010706020507" pitchFamily="18" charset="2"/>
              <a:buNone/>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it-CH" sz="2200" b="1" i="0" u="none" strike="noStrike" cap="none" normalizeH="0" baseline="0" noProof="0">
                <a:ln>
                  <a:noFill/>
                </a:ln>
                <a:solidFill>
                  <a:sysClr val="windowText" lastClr="000000"/>
                </a:solidFill>
                <a:uLnTx/>
                <a:uFillTx/>
                <a:latin typeface="Calibri"/>
                <a:ea typeface="Calibri" panose="020F0502020204030204" pitchFamily="34" charset="0"/>
                <a:cs typeface="Calibri" panose="020F0502020204030204" pitchFamily="34" charset="0"/>
              </a:rPr>
              <a:t>Attività individuale (5 min.)</a:t>
            </a:r>
          </a:p>
          <a:p>
            <a:pPr marL="342900" marR="0" lvl="0" indent="-3429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a:ln>
                  <a:noFill/>
                </a:ln>
                <a:solidFill>
                  <a:sysClr val="windowText" lastClr="000000"/>
                </a:solidFill>
                <a:uLnTx/>
                <a:uFillTx/>
                <a:latin typeface="Calibri"/>
                <a:ea typeface="Calibri" panose="020F0502020204030204" pitchFamily="34" charset="0"/>
                <a:cs typeface="Calibri" panose="020F0502020204030204" pitchFamily="34" charset="0"/>
              </a:rPr>
              <a:t>Quali parti dello scenario esemplificativo rientrano nella zona verde, grigia, arancione o rossa?</a:t>
            </a: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endParaRPr kumimoji="0" lang="de-CH" sz="2200" b="0" i="0" u="none" strike="noStrike" kern="1200" cap="none" spc="0" normalizeH="0" baseline="0" noProof="0">
              <a:ln>
                <a:noFill/>
              </a:ln>
              <a:solidFill>
                <a:sysClr val="windowText" lastClr="000000"/>
              </a:solidFill>
              <a:effectLst/>
              <a:uLnTx/>
              <a:uFillTx/>
              <a:latin typeface="Calibri"/>
              <a:ea typeface="Calibri" panose="020F0502020204030204" pitchFamily="34" charset="0"/>
              <a:cs typeface="Calibri" panose="020F0502020204030204" pitchFamily="34" charset="0"/>
            </a:endParaRP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it-CH" sz="2200" b="1" i="0" u="none" strike="noStrike" cap="none" normalizeH="0" baseline="0" noProof="0">
                <a:ln>
                  <a:noFill/>
                </a:ln>
                <a:solidFill>
                  <a:sysClr val="windowText" lastClr="000000"/>
                </a:solidFill>
                <a:uLnTx/>
                <a:uFillTx/>
                <a:latin typeface="Calibri"/>
                <a:ea typeface="Calibri" panose="020F0502020204030204" pitchFamily="34" charset="0"/>
                <a:cs typeface="Calibri" panose="020F0502020204030204" pitchFamily="34" charset="0"/>
              </a:rPr>
              <a:t>Discussione a coppie (5 min.)</a:t>
            </a:r>
          </a:p>
          <a:p>
            <a:pPr marL="342900" marR="0" lvl="0" indent="-3429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a:ln>
                  <a:noFill/>
                </a:ln>
                <a:solidFill>
                  <a:sysClr val="windowText" lastClr="000000"/>
                </a:solidFill>
                <a:uLnTx/>
                <a:uFillTx/>
                <a:latin typeface="Calibri"/>
                <a:ea typeface="Calibri" panose="020F0502020204030204" pitchFamily="34" charset="0"/>
                <a:cs typeface="Calibri" panose="020F0502020204030204" pitchFamily="34" charset="0"/>
              </a:rPr>
              <a:t>Perché hai valutato così queste parti? Motiva la tua valutazione.</a:t>
            </a:r>
          </a:p>
          <a:p>
            <a:pPr marL="342900" marR="0" lvl="0" indent="-3429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a:ln>
                  <a:noFill/>
                </a:ln>
                <a:solidFill>
                  <a:sysClr val="windowText" lastClr="000000"/>
                </a:solidFill>
                <a:uLnTx/>
                <a:uFillTx/>
                <a:latin typeface="Calibri"/>
                <a:ea typeface="Calibri" panose="020F0502020204030204" pitchFamily="34" charset="0"/>
                <a:cs typeface="Calibri" panose="020F0502020204030204" pitchFamily="34" charset="0"/>
              </a:rPr>
              <a:t>Qualora vi siano più valutazioni: a cosa potrebbero essere attribuite queste differenze?</a:t>
            </a:r>
          </a:p>
        </p:txBody>
      </p:sp>
      <p:sp>
        <p:nvSpPr>
          <p:cNvPr id="10" name="Titel 5">
            <a:extLst>
              <a:ext uri="{FF2B5EF4-FFF2-40B4-BE49-F238E27FC236}">
                <a16:creationId xmlns:a16="http://schemas.microsoft.com/office/drawing/2014/main" id="{40E177BF-64AF-965C-862F-07EB408527BF}"/>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CH" sz="4000" b="1" i="0" u="none" strike="noStrike" cap="none" normalizeH="0" baseline="0" noProof="0">
                <a:ln>
                  <a:noFill/>
                </a:ln>
                <a:solidFill>
                  <a:sysClr val="windowText" lastClr="000000"/>
                </a:solidFill>
                <a:uLnTx/>
                <a:uFillTx/>
                <a:latin typeface="Calibri"/>
                <a:ea typeface="+mj-ea"/>
                <a:cs typeface="+mj-cs"/>
              </a:rPr>
              <a:t>Scenario esemplificativo</a:t>
            </a:r>
          </a:p>
        </p:txBody>
      </p:sp>
    </p:spTree>
    <p:extLst>
      <p:ext uri="{BB962C8B-B14F-4D97-AF65-F5344CB8AC3E}">
        <p14:creationId xmlns:p14="http://schemas.microsoft.com/office/powerpoint/2010/main" val="673424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1">
            <a:extLst>
              <a:ext uri="{FF2B5EF4-FFF2-40B4-BE49-F238E27FC236}">
                <a16:creationId xmlns:a16="http://schemas.microsoft.com/office/drawing/2014/main" id="{0A4C866D-2C3B-BAD7-B6DA-FC3709312961}"/>
              </a:ext>
            </a:extLst>
          </p:cNvPr>
          <p:cNvSpPr txBox="1">
            <a:spLocks/>
          </p:cNvSpPr>
          <p:nvPr/>
        </p:nvSpPr>
        <p:spPr>
          <a:xfrm>
            <a:off x="762002" y="1989138"/>
            <a:ext cx="9144000" cy="359862"/>
          </a:xfrm>
          <a:prstGeom prst="rect">
            <a:avLst/>
          </a:prstGeom>
        </p:spPr>
        <p:txBody>
          <a:bodyPr vert="horz" lIns="0" tIns="0" rIns="0" bIns="0" rtlCol="0">
            <a:noAutofit/>
          </a:bodyPr>
          <a:lstStyle>
            <a:lvl1pPr marL="0" indent="0" algn="l" defTabSz="914400" rtl="0" eaLnBrk="1" latinLnBrk="0" hangingPunct="1">
              <a:lnSpc>
                <a:spcPts val="2640"/>
              </a:lnSpc>
              <a:spcBef>
                <a:spcPts val="1000"/>
              </a:spcBef>
              <a:buFont typeface="Symbol" panose="05050102010706020507" pitchFamily="18" charset="2"/>
              <a:buNone/>
              <a:defRPr sz="2200" b="1" kern="1200">
                <a:solidFill>
                  <a:schemeClr val="tx1"/>
                </a:solidFill>
                <a:latin typeface="+mj-lt"/>
                <a:ea typeface="+mn-ea"/>
                <a:cs typeface="+mn-cs"/>
              </a:defRPr>
            </a:lvl1pPr>
            <a:lvl2pPr marL="252000" indent="0" algn="l" defTabSz="914400" rtl="0" eaLnBrk="1" latinLnBrk="0" hangingPunct="1">
              <a:lnSpc>
                <a:spcPts val="2640"/>
              </a:lnSpc>
              <a:spcBef>
                <a:spcPts val="500"/>
              </a:spcBef>
              <a:buFont typeface="Symbol" panose="05050102010706020507" pitchFamily="18" charset="2"/>
              <a:buNone/>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it-CH" sz="2200" b="1" i="0" u="none" strike="noStrike" cap="none" normalizeH="0" baseline="0" noProof="0">
                <a:ln>
                  <a:noFill/>
                </a:ln>
                <a:solidFill>
                  <a:sysClr val="windowText" lastClr="000000"/>
                </a:solidFill>
                <a:uLnTx/>
                <a:uFillTx/>
                <a:latin typeface="Calibri"/>
                <a:ea typeface="+mn-ea"/>
                <a:cs typeface="+mn-cs"/>
              </a:rPr>
              <a:t>Possibilità di intervento</a:t>
            </a:r>
          </a:p>
        </p:txBody>
      </p:sp>
      <p:sp>
        <p:nvSpPr>
          <p:cNvPr id="8" name="Textplatzhalter 2">
            <a:extLst>
              <a:ext uri="{FF2B5EF4-FFF2-40B4-BE49-F238E27FC236}">
                <a16:creationId xmlns:a16="http://schemas.microsoft.com/office/drawing/2014/main" id="{7514F446-300B-30FA-087A-9171CD97E455}"/>
              </a:ext>
            </a:extLst>
          </p:cNvPr>
          <p:cNvSpPr txBox="1">
            <a:spLocks/>
          </p:cNvSpPr>
          <p:nvPr/>
        </p:nvSpPr>
        <p:spPr>
          <a:xfrm>
            <a:off x="762001" y="2425700"/>
            <a:ext cx="9144000" cy="3703638"/>
          </a:xfrm>
          <a:prstGeom prst="rect">
            <a:avLst/>
          </a:prstGeom>
        </p:spPr>
        <p:txBody>
          <a:bodyPr vert="horz" lIns="0" tIns="0" rIns="0" bIns="0" rtlCol="0" anchor="ctr">
            <a:noAutofit/>
          </a:bodyPr>
          <a:lstStyle>
            <a:lvl1pPr marL="0" indent="0" algn="l" defTabSz="914400" rtl="0" eaLnBrk="1" latinLnBrk="0" hangingPunct="1">
              <a:lnSpc>
                <a:spcPts val="2640"/>
              </a:lnSpc>
              <a:spcBef>
                <a:spcPts val="1000"/>
              </a:spcBef>
              <a:buFont typeface="Symbol" panose="05050102010706020507" pitchFamily="18" charset="2"/>
              <a:buNone/>
              <a:defRPr sz="2200" kern="1200">
                <a:solidFill>
                  <a:schemeClr val="tx1"/>
                </a:solidFill>
                <a:latin typeface="+mn-lt"/>
                <a:ea typeface="+mn-ea"/>
                <a:cs typeface="+mn-cs"/>
              </a:defRPr>
            </a:lvl1pPr>
            <a:lvl2pPr marL="252000" indent="0" algn="l" defTabSz="914400" rtl="0" eaLnBrk="1" latinLnBrk="0" hangingPunct="1">
              <a:lnSpc>
                <a:spcPts val="2640"/>
              </a:lnSpc>
              <a:spcBef>
                <a:spcPts val="500"/>
              </a:spcBef>
              <a:buFont typeface="Symbol" panose="05050102010706020507" pitchFamily="18" charset="2"/>
              <a:buNone/>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it-CH" sz="2200" b="1" i="0" u="none" strike="noStrike" cap="none" normalizeH="0" baseline="0" noProof="0">
                <a:ln>
                  <a:noFill/>
                </a:ln>
                <a:solidFill>
                  <a:sysClr val="windowText" lastClr="000000"/>
                </a:solidFill>
                <a:uLnTx/>
                <a:uFillTx/>
                <a:latin typeface="Calibri"/>
                <a:ea typeface="+mn-ea"/>
                <a:cs typeface="+mn-cs"/>
              </a:rPr>
              <a:t>Discussione a coppie (10 min.)</a:t>
            </a:r>
          </a:p>
          <a:p>
            <a:pPr marL="342900" marR="0" lvl="0" indent="-3429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a:ln>
                  <a:noFill/>
                </a:ln>
                <a:solidFill>
                  <a:sysClr val="windowText" lastClr="000000"/>
                </a:solidFill>
                <a:uLnTx/>
                <a:uFillTx/>
                <a:latin typeface="Calibri"/>
                <a:ea typeface="+mn-ea"/>
                <a:cs typeface="+mn-cs"/>
              </a:rPr>
              <a:t>Se ci si trova nella zona grigia, arancione o rossa: come potrebbe e/o dovrebbe agire il/la protagonista principale? Perché?</a:t>
            </a:r>
          </a:p>
          <a:p>
            <a:pPr marL="342900" marR="0" lvl="0" indent="-3429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a:ln>
                  <a:noFill/>
                </a:ln>
                <a:solidFill>
                  <a:sysClr val="windowText" lastClr="000000"/>
                </a:solidFill>
                <a:uLnTx/>
                <a:uFillTx/>
                <a:latin typeface="Calibri"/>
                <a:ea typeface="+mn-ea"/>
                <a:cs typeface="+mn-cs"/>
              </a:rPr>
              <a:t>Quali sono le sfide che queste azioni potrebbero comportare per il/la protagonista principale?</a:t>
            </a:r>
          </a:p>
          <a:p>
            <a:pPr marL="342900" marR="0" lvl="0" indent="-3429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a:ln>
                  <a:noFill/>
                </a:ln>
                <a:solidFill>
                  <a:sysClr val="windowText" lastClr="000000"/>
                </a:solidFill>
                <a:uLnTx/>
                <a:uFillTx/>
                <a:latin typeface="Calibri"/>
                <a:ea typeface="+mn-ea"/>
                <a:cs typeface="+mn-cs"/>
              </a:rPr>
              <a:t>Chi altro avrebbe dovuto agire? Come?</a:t>
            </a:r>
          </a:p>
          <a:p>
            <a:pPr marL="342900" marR="0" lvl="0" indent="-3429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a:ln>
                  <a:noFill/>
                </a:ln>
                <a:solidFill>
                  <a:sysClr val="windowText" lastClr="000000"/>
                </a:solidFill>
                <a:uLnTx/>
                <a:uFillTx/>
                <a:latin typeface="Calibri"/>
                <a:ea typeface="+mn-ea"/>
                <a:cs typeface="+mn-cs"/>
              </a:rPr>
              <a:t>In questo esempio, quali sono le condizioni quadro che agevolano / rafforzano oppure che rendono più difficile tale modo di agire?</a:t>
            </a:r>
          </a:p>
        </p:txBody>
      </p:sp>
      <p:sp>
        <p:nvSpPr>
          <p:cNvPr id="9" name="Titel 3">
            <a:extLst>
              <a:ext uri="{FF2B5EF4-FFF2-40B4-BE49-F238E27FC236}">
                <a16:creationId xmlns:a16="http://schemas.microsoft.com/office/drawing/2014/main" id="{905F5AF3-1BD5-EB26-7B87-CBBF9C3A934A}"/>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CH" sz="4000" b="1" i="0" u="none" strike="noStrike" cap="none" normalizeH="0" baseline="0" noProof="0">
                <a:ln>
                  <a:noFill/>
                </a:ln>
                <a:solidFill>
                  <a:sysClr val="windowText" lastClr="000000"/>
                </a:solidFill>
                <a:uLnTx/>
                <a:uFillTx/>
                <a:latin typeface="Calibri"/>
                <a:ea typeface="+mj-ea"/>
                <a:cs typeface="+mj-cs"/>
              </a:rPr>
              <a:t>Scenario esemplificativo</a:t>
            </a:r>
          </a:p>
        </p:txBody>
      </p:sp>
    </p:spTree>
    <p:extLst>
      <p:ext uri="{BB962C8B-B14F-4D97-AF65-F5344CB8AC3E}">
        <p14:creationId xmlns:p14="http://schemas.microsoft.com/office/powerpoint/2010/main" val="25744127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8">
            <a:extLst>
              <a:ext uri="{FF2B5EF4-FFF2-40B4-BE49-F238E27FC236}">
                <a16:creationId xmlns:a16="http://schemas.microsoft.com/office/drawing/2014/main" id="{96F3F751-C486-B742-1ADB-AF9FD1D53FF2}"/>
              </a:ext>
            </a:extLst>
          </p:cNvPr>
          <p:cNvSpPr txBox="1">
            <a:spLocks/>
          </p:cNvSpPr>
          <p:nvPr/>
        </p:nvSpPr>
        <p:spPr>
          <a:xfrm>
            <a:off x="762002" y="1989138"/>
            <a:ext cx="9144000" cy="359862"/>
          </a:xfrm>
          <a:prstGeom prst="rect">
            <a:avLst/>
          </a:prstGeom>
        </p:spPr>
        <p:txBody>
          <a:bodyPr vert="horz" lIns="0" tIns="0" rIns="0" bIns="0" rtlCol="0">
            <a:noAutofit/>
          </a:bodyPr>
          <a:lstStyle>
            <a:lvl1pPr marL="0" indent="0" algn="l" defTabSz="914400" rtl="0" eaLnBrk="1" latinLnBrk="0" hangingPunct="1">
              <a:lnSpc>
                <a:spcPts val="2640"/>
              </a:lnSpc>
              <a:spcBef>
                <a:spcPts val="1000"/>
              </a:spcBef>
              <a:buFont typeface="Symbol" panose="05050102010706020507" pitchFamily="18" charset="2"/>
              <a:buNone/>
              <a:defRPr sz="2200" b="1" kern="1200">
                <a:solidFill>
                  <a:schemeClr val="tx1"/>
                </a:solidFill>
                <a:latin typeface="+mj-lt"/>
                <a:ea typeface="+mn-ea"/>
                <a:cs typeface="+mn-cs"/>
              </a:defRPr>
            </a:lvl1pPr>
            <a:lvl2pPr marL="252000" indent="0" algn="l" defTabSz="914400" rtl="0" eaLnBrk="1" latinLnBrk="0" hangingPunct="1">
              <a:lnSpc>
                <a:spcPts val="2640"/>
              </a:lnSpc>
              <a:spcBef>
                <a:spcPts val="500"/>
              </a:spcBef>
              <a:buFont typeface="Symbol" panose="05050102010706020507" pitchFamily="18" charset="2"/>
              <a:buNone/>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it-CH" sz="2200" b="1" i="0" u="none" strike="noStrike" cap="none" normalizeH="0" baseline="0" noProof="0">
                <a:ln>
                  <a:noFill/>
                </a:ln>
                <a:solidFill>
                  <a:sysClr val="windowText" lastClr="000000"/>
                </a:solidFill>
                <a:uLnTx/>
                <a:uFillTx/>
                <a:latin typeface="Calibri"/>
                <a:ea typeface="+mn-ea"/>
                <a:cs typeface="+mn-cs"/>
              </a:rPr>
              <a:t>Parere dell’esperto</a:t>
            </a:r>
          </a:p>
        </p:txBody>
      </p:sp>
      <p:sp>
        <p:nvSpPr>
          <p:cNvPr id="3" name="Inhaltsplatzhalter 6">
            <a:extLst>
              <a:ext uri="{FF2B5EF4-FFF2-40B4-BE49-F238E27FC236}">
                <a16:creationId xmlns:a16="http://schemas.microsoft.com/office/drawing/2014/main" id="{63777C2A-C023-84CE-D8DD-BB0D1F3D1DCD}"/>
              </a:ext>
            </a:extLst>
          </p:cNvPr>
          <p:cNvSpPr txBox="1">
            <a:spLocks/>
          </p:cNvSpPr>
          <p:nvPr/>
        </p:nvSpPr>
        <p:spPr>
          <a:xfrm>
            <a:off x="762001" y="2425700"/>
            <a:ext cx="9144000" cy="3703638"/>
          </a:xfrm>
          <a:prstGeom prst="rect">
            <a:avLst/>
          </a:prstGeom>
        </p:spPr>
        <p:txBody>
          <a:bodyPr vert="horz" lIns="0" tIns="0" rIns="0" bIns="0" rtlCol="0" anchor="ctr">
            <a:noAutofit/>
          </a:bodyPr>
          <a:lstStyle>
            <a:lvl1pPr marL="0" indent="0" algn="l" defTabSz="914400" rtl="0" eaLnBrk="1" latinLnBrk="0" hangingPunct="1">
              <a:lnSpc>
                <a:spcPts val="2640"/>
              </a:lnSpc>
              <a:spcBef>
                <a:spcPts val="1000"/>
              </a:spcBef>
              <a:buFont typeface="Symbol" panose="05050102010706020507" pitchFamily="18" charset="2"/>
              <a:buNone/>
              <a:defRPr sz="2200" kern="1200">
                <a:solidFill>
                  <a:schemeClr val="tx1"/>
                </a:solidFill>
                <a:latin typeface="+mn-lt"/>
                <a:ea typeface="+mn-ea"/>
                <a:cs typeface="+mn-cs"/>
              </a:defRPr>
            </a:lvl1pPr>
            <a:lvl2pPr marL="252000" indent="0" algn="l" defTabSz="914400" rtl="0" eaLnBrk="1" latinLnBrk="0" hangingPunct="1">
              <a:lnSpc>
                <a:spcPts val="2640"/>
              </a:lnSpc>
              <a:spcBef>
                <a:spcPts val="500"/>
              </a:spcBef>
              <a:buFont typeface="Symbol" panose="05050102010706020507" pitchFamily="18" charset="2"/>
              <a:buNone/>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it-CH" sz="2200" b="0" i="0" u="none" strike="noStrike" cap="none" normalizeH="0" baseline="0" noProof="0">
                <a:ln>
                  <a:noFill/>
                </a:ln>
                <a:solidFill>
                  <a:sysClr val="windowText" lastClr="000000"/>
                </a:solidFill>
                <a:highlight>
                  <a:srgbClr val="FFFF00"/>
                </a:highlight>
                <a:uLnTx/>
                <a:uFillTx/>
                <a:latin typeface="Calibri"/>
                <a:ea typeface="+mn-ea"/>
                <a:cs typeface="+mn-cs"/>
                <a:sym typeface="Wingdings" panose="05000000000000000000" pitchFamily="2" charset="2"/>
              </a:rPr>
              <a:t>Il/la responsabile del corso inserisce in questa diapositiva la «soluzione» dell’esempio (sfondo colorato arancione, rosso) –&gt; consultabile su mobilesport</a:t>
            </a: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endParaRPr kumimoji="0" lang="de-CH" sz="2200" b="0" i="0" u="none" strike="noStrike" kern="1200" cap="none" spc="0" normalizeH="0" baseline="0" noProof="0">
              <a:ln>
                <a:noFill/>
              </a:ln>
              <a:solidFill>
                <a:sysClr val="windowText" lastClr="000000"/>
              </a:solidFill>
              <a:effectLst/>
              <a:highlight>
                <a:srgbClr val="FFFF00"/>
              </a:highlight>
              <a:uLnTx/>
              <a:uFillTx/>
              <a:latin typeface="Calibri"/>
              <a:ea typeface="+mn-ea"/>
              <a:cs typeface="+mn-cs"/>
            </a:endParaRPr>
          </a:p>
          <a:p>
            <a:pPr marL="342900" marR="0" lvl="0" indent="-3429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a:ln>
                  <a:noFill/>
                </a:ln>
                <a:solidFill>
                  <a:sysClr val="windowText" lastClr="000000"/>
                </a:solidFill>
                <a:uLnTx/>
                <a:uFillTx/>
                <a:latin typeface="Calibri"/>
                <a:ea typeface="+mn-ea"/>
                <a:cs typeface="+mn-cs"/>
              </a:rPr>
              <a:t>Come è andato per voi l’esercizio?</a:t>
            </a:r>
          </a:p>
          <a:p>
            <a:pPr marL="342900" marR="0" lvl="0" indent="-3429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a:ln>
                  <a:noFill/>
                </a:ln>
                <a:solidFill>
                  <a:sysClr val="windowText" lastClr="000000"/>
                </a:solidFill>
                <a:uLnTx/>
                <a:uFillTx/>
                <a:latin typeface="Calibri"/>
                <a:ea typeface="+mn-ea"/>
                <a:cs typeface="+mn-cs"/>
              </a:rPr>
              <a:t>Dove avete incontrato difficoltà?</a:t>
            </a:r>
          </a:p>
        </p:txBody>
      </p:sp>
      <p:sp>
        <p:nvSpPr>
          <p:cNvPr id="4" name="Titel 5">
            <a:extLst>
              <a:ext uri="{FF2B5EF4-FFF2-40B4-BE49-F238E27FC236}">
                <a16:creationId xmlns:a16="http://schemas.microsoft.com/office/drawing/2014/main" id="{7FC474BB-CB32-2F91-3826-60870B140122}"/>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CH" sz="4000" b="1" i="0" u="none" strike="noStrike" cap="none" normalizeH="0" baseline="0" noProof="0">
                <a:ln>
                  <a:noFill/>
                </a:ln>
                <a:solidFill>
                  <a:sysClr val="windowText" lastClr="000000"/>
                </a:solidFill>
                <a:uLnTx/>
                <a:uFillTx/>
                <a:latin typeface="Calibri"/>
                <a:ea typeface="+mj-ea"/>
                <a:cs typeface="+mj-cs"/>
              </a:rPr>
              <a:t>Scenario esemplificativo</a:t>
            </a:r>
          </a:p>
        </p:txBody>
      </p:sp>
    </p:spTree>
    <p:extLst>
      <p:ext uri="{BB962C8B-B14F-4D97-AF65-F5344CB8AC3E}">
        <p14:creationId xmlns:p14="http://schemas.microsoft.com/office/powerpoint/2010/main" val="1285915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771B14-B36F-43DC-1F60-E0222EA99F80}"/>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CH" sz="4000" b="1" i="0" u="none" strike="noStrike" cap="none" normalizeH="0" baseline="0" noProof="0">
                <a:ln>
                  <a:noFill/>
                </a:ln>
                <a:solidFill>
                  <a:sysClr val="windowText" lastClr="000000"/>
                </a:solidFill>
                <a:uLnTx/>
                <a:uFillTx/>
                <a:latin typeface="Calibri"/>
                <a:ea typeface="+mj-ea"/>
                <a:cs typeface="+mj-cs"/>
              </a:rPr>
              <a:t>Cosa tener presente</a:t>
            </a:r>
          </a:p>
        </p:txBody>
      </p:sp>
      <p:sp>
        <p:nvSpPr>
          <p:cNvPr id="3" name="Textplatzhalter 6">
            <a:extLst>
              <a:ext uri="{FF2B5EF4-FFF2-40B4-BE49-F238E27FC236}">
                <a16:creationId xmlns:a16="http://schemas.microsoft.com/office/drawing/2014/main" id="{F3E4190C-16A1-8976-2302-36542C3B82AE}"/>
              </a:ext>
            </a:extLst>
          </p:cNvPr>
          <p:cNvSpPr txBox="1">
            <a:spLocks/>
          </p:cNvSpPr>
          <p:nvPr/>
        </p:nvSpPr>
        <p:spPr>
          <a:xfrm>
            <a:off x="762000" y="1993900"/>
            <a:ext cx="9144000" cy="4129088"/>
          </a:xfrm>
          <a:prstGeom prst="rect">
            <a:avLst/>
          </a:prstGeom>
        </p:spPr>
        <p:txBody>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a:ln>
                  <a:noFill/>
                </a:ln>
                <a:solidFill>
                  <a:prstClr val="black"/>
                </a:solidFill>
                <a:highlight>
                  <a:srgbClr val="FFFF00"/>
                </a:highlight>
                <a:uLnTx/>
                <a:uFillTx/>
                <a:latin typeface="Calibri"/>
                <a:ea typeface="+mn-ea"/>
                <a:cs typeface="+mn-cs"/>
              </a:rPr>
              <a:t>Il/la responsabile del corso inserisce qui, sotto forma di parole chiave, le possibilità di intervento e i relativi obbiettivi: chiarezza del ruolo, informazione, autodeterminazione, comunicazione</a:t>
            </a:r>
          </a:p>
        </p:txBody>
      </p:sp>
    </p:spTree>
    <p:extLst>
      <p:ext uri="{BB962C8B-B14F-4D97-AF65-F5344CB8AC3E}">
        <p14:creationId xmlns:p14="http://schemas.microsoft.com/office/powerpoint/2010/main" val="36213513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8">
            <a:extLst>
              <a:ext uri="{FF2B5EF4-FFF2-40B4-BE49-F238E27FC236}">
                <a16:creationId xmlns:a16="http://schemas.microsoft.com/office/drawing/2014/main" id="{CE03A48B-561E-0693-CF3E-897B37025504}"/>
              </a:ext>
            </a:extLst>
          </p:cNvPr>
          <p:cNvSpPr txBox="1">
            <a:spLocks/>
          </p:cNvSpPr>
          <p:nvPr/>
        </p:nvSpPr>
        <p:spPr>
          <a:xfrm>
            <a:off x="1338262" y="2090738"/>
            <a:ext cx="9515475" cy="2704782"/>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dirty="0">
                <a:ln>
                  <a:noFill/>
                </a:ln>
                <a:solidFill>
                  <a:srgbClr val="000000"/>
                </a:solidFill>
                <a:effectLst/>
                <a:uLnTx/>
                <a:uFillTx/>
                <a:latin typeface="Calibri"/>
                <a:ea typeface="+mj-ea"/>
                <a:cs typeface="+mj-cs"/>
              </a:rPr>
              <a:t>D) </a:t>
            </a:r>
            <a:r>
              <a:rPr kumimoji="0" lang="de-CH" sz="4000" b="1" i="0" u="none" strike="noStrike" kern="1200" cap="none" spc="0" normalizeH="0" baseline="0" noProof="0" dirty="0" err="1">
                <a:ln>
                  <a:noFill/>
                </a:ln>
                <a:solidFill>
                  <a:srgbClr val="000000"/>
                </a:solidFill>
                <a:effectLst/>
                <a:uLnTx/>
                <a:uFillTx/>
                <a:latin typeface="Calibri"/>
                <a:ea typeface="+mj-ea"/>
                <a:cs typeface="+mj-cs"/>
              </a:rPr>
              <a:t>Ampiamento</a:t>
            </a:r>
            <a:r>
              <a:rPr kumimoji="0" lang="de-CH" sz="4000" b="1" i="0" u="none" strike="noStrike" kern="1200" cap="none" spc="0" normalizeH="0" baseline="0" noProof="0" dirty="0">
                <a:ln>
                  <a:noFill/>
                </a:ln>
                <a:solidFill>
                  <a:srgbClr val="000000"/>
                </a:solidFill>
                <a:effectLst/>
                <a:uLnTx/>
                <a:uFillTx/>
                <a:latin typeface="Calibri"/>
                <a:ea typeface="+mj-ea"/>
                <a:cs typeface="+mj-cs"/>
              </a:rPr>
              <a:t> </a:t>
            </a:r>
            <a:r>
              <a:rPr kumimoji="0" lang="de-CH" sz="4000" b="1" i="0" u="none" strike="noStrike" kern="1200" cap="none" spc="0" normalizeH="0" baseline="0" noProof="0" dirty="0" err="1">
                <a:ln>
                  <a:noFill/>
                </a:ln>
                <a:solidFill>
                  <a:srgbClr val="000000"/>
                </a:solidFill>
                <a:effectLst/>
                <a:uLnTx/>
                <a:uFillTx/>
                <a:latin typeface="Calibri"/>
                <a:ea typeface="+mj-ea"/>
                <a:cs typeface="+mj-cs"/>
              </a:rPr>
              <a:t>opzionale</a:t>
            </a:r>
            <a:br>
              <a:rPr kumimoji="0" lang="de-CH" sz="4000" b="1" i="0" u="none" strike="noStrike" kern="1200" cap="none" spc="0" normalizeH="0" baseline="0" noProof="0" dirty="0">
                <a:ln>
                  <a:noFill/>
                </a:ln>
                <a:solidFill>
                  <a:srgbClr val="000000"/>
                </a:solidFill>
                <a:effectLst/>
                <a:uLnTx/>
                <a:uFillTx/>
                <a:latin typeface="Calibri"/>
                <a:ea typeface="+mj-ea"/>
                <a:cs typeface="+mj-cs"/>
              </a:rPr>
            </a:br>
            <a:br>
              <a:rPr kumimoji="0" lang="de-CH" sz="4000" b="1" i="0" u="none" strike="noStrike" kern="1200" cap="none" spc="0" normalizeH="0" baseline="0" noProof="0" dirty="0">
                <a:ln>
                  <a:noFill/>
                </a:ln>
                <a:solidFill>
                  <a:srgbClr val="000000"/>
                </a:solidFill>
                <a:effectLst/>
                <a:uLnTx/>
                <a:uFillTx/>
                <a:latin typeface="Calibri"/>
                <a:ea typeface="+mj-ea"/>
                <a:cs typeface="+mj-cs"/>
              </a:rPr>
            </a:br>
            <a:r>
              <a:rPr kumimoji="0" lang="de-CH" sz="4000" b="1" i="0" u="none" strike="noStrike" kern="1200" cap="none" spc="0" normalizeH="0" baseline="0" noProof="0" dirty="0" err="1">
                <a:ln>
                  <a:noFill/>
                </a:ln>
                <a:solidFill>
                  <a:srgbClr val="000000"/>
                </a:solidFill>
                <a:effectLst/>
                <a:uLnTx/>
                <a:uFillTx/>
                <a:latin typeface="Calibri"/>
                <a:ea typeface="+mj-ea"/>
                <a:cs typeface="+mj-cs"/>
              </a:rPr>
              <a:t>Concretizzare</a:t>
            </a:r>
            <a:r>
              <a:rPr kumimoji="0" lang="de-CH" sz="4000" b="1" i="0" u="none" strike="noStrike" kern="1200" cap="none" spc="0" normalizeH="0" baseline="0" noProof="0" dirty="0">
                <a:ln>
                  <a:noFill/>
                </a:ln>
                <a:solidFill>
                  <a:srgbClr val="000000"/>
                </a:solidFill>
                <a:effectLst/>
                <a:uLnTx/>
                <a:uFillTx/>
                <a:latin typeface="Calibri"/>
                <a:ea typeface="+mj-ea"/>
                <a:cs typeface="+mj-cs"/>
              </a:rPr>
              <a:t> </a:t>
            </a:r>
            <a:r>
              <a:rPr kumimoji="0" lang="de-CH" sz="4000" b="1" i="0" u="none" strike="noStrike" kern="1200" cap="none" spc="0" normalizeH="0" baseline="0" noProof="0" dirty="0" err="1">
                <a:ln>
                  <a:noFill/>
                </a:ln>
                <a:solidFill>
                  <a:srgbClr val="000000"/>
                </a:solidFill>
                <a:effectLst/>
                <a:uLnTx/>
                <a:uFillTx/>
                <a:latin typeface="Calibri"/>
                <a:ea typeface="+mj-ea"/>
                <a:cs typeface="+mj-cs"/>
              </a:rPr>
              <a:t>il</a:t>
            </a:r>
            <a:r>
              <a:rPr kumimoji="0" lang="de-CH" sz="4000" b="1" i="0" u="none" strike="noStrike" kern="1200" cap="none" spc="0" normalizeH="0" baseline="0" noProof="0" dirty="0">
                <a:ln>
                  <a:noFill/>
                </a:ln>
                <a:solidFill>
                  <a:srgbClr val="000000"/>
                </a:solidFill>
                <a:effectLst/>
                <a:uLnTx/>
                <a:uFillTx/>
                <a:latin typeface="Calibri"/>
                <a:ea typeface="+mj-ea"/>
                <a:cs typeface="+mj-cs"/>
              </a:rPr>
              <a:t> </a:t>
            </a:r>
            <a:r>
              <a:rPr kumimoji="0" lang="de-CH" sz="4000" b="1" i="0" u="none" strike="noStrike" kern="1200" cap="none" spc="0" normalizeH="0" baseline="0" noProof="0" dirty="0" err="1">
                <a:ln>
                  <a:noFill/>
                </a:ln>
                <a:solidFill>
                  <a:srgbClr val="000000"/>
                </a:solidFill>
                <a:effectLst/>
                <a:uLnTx/>
                <a:uFillTx/>
                <a:latin typeface="Calibri"/>
                <a:ea typeface="+mj-ea"/>
                <a:cs typeface="+mj-cs"/>
              </a:rPr>
              <a:t>focus</a:t>
            </a:r>
            <a:r>
              <a:rPr kumimoji="0" lang="de-CH" sz="4000" b="1" i="0" u="none" strike="noStrike" kern="1200" cap="none" spc="0" normalizeH="0" baseline="0" noProof="0" dirty="0">
                <a:ln>
                  <a:noFill/>
                </a:ln>
                <a:solidFill>
                  <a:srgbClr val="000000"/>
                </a:solidFill>
                <a:effectLst/>
                <a:uLnTx/>
                <a:uFillTx/>
                <a:latin typeface="Calibri"/>
                <a:ea typeface="+mj-ea"/>
                <a:cs typeface="+mj-cs"/>
              </a:rPr>
              <a:t> delle </a:t>
            </a:r>
            <a:r>
              <a:rPr kumimoji="0" lang="de-CH" sz="4000" b="1" i="0" u="none" strike="noStrike" kern="1200" cap="none" spc="0" normalizeH="0" baseline="0" noProof="0" dirty="0" err="1">
                <a:ln>
                  <a:noFill/>
                </a:ln>
                <a:solidFill>
                  <a:srgbClr val="000000"/>
                </a:solidFill>
                <a:effectLst/>
                <a:uLnTx/>
                <a:uFillTx/>
                <a:latin typeface="Calibri"/>
                <a:ea typeface="+mj-ea"/>
                <a:cs typeface="+mj-cs"/>
              </a:rPr>
              <a:t>azioni</a:t>
            </a:r>
            <a:r>
              <a:rPr kumimoji="0" lang="de-CH" sz="4000" b="1" i="0" u="none" strike="noStrike" kern="1200" cap="none" spc="0" normalizeH="0" baseline="0" noProof="0" dirty="0">
                <a:ln>
                  <a:noFill/>
                </a:ln>
                <a:solidFill>
                  <a:srgbClr val="000000"/>
                </a:solidFill>
                <a:effectLst/>
                <a:uLnTx/>
                <a:uFillTx/>
                <a:latin typeface="Calibri"/>
                <a:ea typeface="+mj-ea"/>
                <a:cs typeface="+mj-cs"/>
              </a:rPr>
              <a:t> </a:t>
            </a:r>
            <a:r>
              <a:rPr kumimoji="0" lang="de-CH" sz="4000" b="1" i="0" u="none" strike="noStrike" kern="1200" cap="none" spc="0" normalizeH="0" baseline="0" noProof="0" dirty="0" err="1">
                <a:ln>
                  <a:noFill/>
                </a:ln>
                <a:solidFill>
                  <a:srgbClr val="000000"/>
                </a:solidFill>
                <a:effectLst/>
                <a:uLnTx/>
                <a:uFillTx/>
                <a:latin typeface="Calibri"/>
                <a:ea typeface="+mj-ea"/>
                <a:cs typeface="+mj-cs"/>
              </a:rPr>
              <a:t>attraverso</a:t>
            </a:r>
            <a:r>
              <a:rPr kumimoji="0" lang="de-CH" sz="4000" b="1" i="0" u="none" strike="noStrike" kern="1200" cap="none" spc="0" normalizeH="0" baseline="0" noProof="0" dirty="0">
                <a:ln>
                  <a:noFill/>
                </a:ln>
                <a:solidFill>
                  <a:srgbClr val="000000"/>
                </a:solidFill>
                <a:effectLst/>
                <a:uLnTx/>
                <a:uFillTx/>
                <a:latin typeface="Calibri"/>
                <a:ea typeface="+mj-ea"/>
                <a:cs typeface="+mj-cs"/>
              </a:rPr>
              <a:t> </a:t>
            </a:r>
            <a:r>
              <a:rPr kumimoji="0" lang="de-CH" sz="4000" b="1" i="0" u="none" strike="noStrike" kern="1200" cap="none" spc="0" normalizeH="0" baseline="0" noProof="0" dirty="0" err="1">
                <a:ln>
                  <a:noFill/>
                </a:ln>
                <a:solidFill>
                  <a:srgbClr val="000000"/>
                </a:solidFill>
                <a:effectLst/>
                <a:uLnTx/>
                <a:uFillTx/>
                <a:latin typeface="Calibri"/>
                <a:ea typeface="+mj-ea"/>
                <a:cs typeface="+mj-cs"/>
              </a:rPr>
              <a:t>ulteriori</a:t>
            </a:r>
            <a:r>
              <a:rPr kumimoji="0" lang="de-CH" sz="4000" b="1" i="0" u="none" strike="noStrike" kern="1200" cap="none" spc="0" normalizeH="0" baseline="0" noProof="0" dirty="0">
                <a:ln>
                  <a:noFill/>
                </a:ln>
                <a:solidFill>
                  <a:srgbClr val="000000"/>
                </a:solidFill>
                <a:effectLst/>
                <a:uLnTx/>
                <a:uFillTx/>
                <a:latin typeface="Calibri"/>
                <a:ea typeface="+mj-ea"/>
                <a:cs typeface="+mj-cs"/>
              </a:rPr>
              <a:t> </a:t>
            </a:r>
            <a:r>
              <a:rPr kumimoji="0" lang="de-CH" sz="4000" b="1" i="0" u="none" strike="noStrike" kern="1200" cap="none" spc="0" normalizeH="0" baseline="0" noProof="0" dirty="0" err="1">
                <a:ln>
                  <a:noFill/>
                </a:ln>
                <a:solidFill>
                  <a:srgbClr val="000000"/>
                </a:solidFill>
                <a:effectLst/>
                <a:uLnTx/>
                <a:uFillTx/>
                <a:latin typeface="Calibri"/>
                <a:ea typeface="+mj-ea"/>
                <a:cs typeface="+mj-cs"/>
              </a:rPr>
              <a:t>esempi</a:t>
            </a:r>
            <a:r>
              <a:rPr kumimoji="0" lang="de-CH" sz="4000" b="1" i="0" u="none" strike="noStrike" kern="1200" cap="none" spc="0" normalizeH="0" baseline="0" noProof="0" dirty="0">
                <a:ln>
                  <a:noFill/>
                </a:ln>
                <a:solidFill>
                  <a:srgbClr val="000000"/>
                </a:solidFill>
                <a:effectLst/>
                <a:uLnTx/>
                <a:uFillTx/>
                <a:latin typeface="Calibri"/>
                <a:ea typeface="+mj-ea"/>
                <a:cs typeface="+mj-cs"/>
              </a:rPr>
              <a:t> </a:t>
            </a:r>
            <a:r>
              <a:rPr kumimoji="0" lang="de-CH" sz="4000" b="1" i="0" u="none" strike="noStrike" kern="1200" cap="none" spc="0" normalizeH="0" baseline="0" noProof="0" dirty="0" err="1">
                <a:ln>
                  <a:noFill/>
                </a:ln>
                <a:solidFill>
                  <a:srgbClr val="000000"/>
                </a:solidFill>
                <a:effectLst/>
                <a:uLnTx/>
                <a:uFillTx/>
                <a:latin typeface="Calibri"/>
                <a:ea typeface="+mj-ea"/>
                <a:cs typeface="+mj-cs"/>
              </a:rPr>
              <a:t>dell’area</a:t>
            </a:r>
            <a:r>
              <a:rPr kumimoji="0" lang="de-CH" sz="4000" b="1" i="0" u="none" strike="noStrike" kern="1200" cap="none" spc="0" normalizeH="0" baseline="0" noProof="0" dirty="0">
                <a:ln>
                  <a:noFill/>
                </a:ln>
                <a:solidFill>
                  <a:srgbClr val="000000"/>
                </a:solidFill>
                <a:effectLst/>
                <a:uLnTx/>
                <a:uFillTx/>
                <a:latin typeface="Calibri"/>
                <a:ea typeface="+mj-ea"/>
                <a:cs typeface="+mj-cs"/>
              </a:rPr>
              <a:t> </a:t>
            </a:r>
            <a:r>
              <a:rPr kumimoji="0" lang="de-CH" sz="4000" b="1" i="0" u="none" strike="noStrike" kern="1200" cap="none" spc="0" normalizeH="0" baseline="0" noProof="0" dirty="0" err="1">
                <a:ln>
                  <a:noFill/>
                </a:ln>
                <a:solidFill>
                  <a:srgbClr val="000000"/>
                </a:solidFill>
                <a:effectLst/>
                <a:uLnTx/>
                <a:uFillTx/>
                <a:latin typeface="Calibri"/>
                <a:ea typeface="+mj-ea"/>
                <a:cs typeface="+mj-cs"/>
              </a:rPr>
              <a:t>grigia</a:t>
            </a:r>
            <a:endParaRPr kumimoji="0" lang="de-CH" sz="4000" b="1" i="0" u="none" strike="noStrike" kern="1200" cap="none" spc="0" normalizeH="0" baseline="0" noProof="0" dirty="0">
              <a:ln>
                <a:noFill/>
              </a:ln>
              <a:solidFill>
                <a:sysClr val="windowText" lastClr="000000"/>
              </a:solidFill>
              <a:effectLst/>
              <a:uLnTx/>
              <a:uFillTx/>
              <a:latin typeface="Calibri"/>
              <a:ea typeface="+mj-ea"/>
              <a:cs typeface="+mj-cs"/>
            </a:endParaRPr>
          </a:p>
        </p:txBody>
      </p:sp>
    </p:spTree>
    <p:extLst>
      <p:ext uri="{BB962C8B-B14F-4D97-AF65-F5344CB8AC3E}">
        <p14:creationId xmlns:p14="http://schemas.microsoft.com/office/powerpoint/2010/main" val="3969904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62AB7191-B660-5178-77E1-77BC3614F7C4}"/>
              </a:ext>
            </a:extLst>
          </p:cNvPr>
          <p:cNvSpPr txBox="1"/>
          <p:nvPr/>
        </p:nvSpPr>
        <p:spPr>
          <a:xfrm>
            <a:off x="8531440" y="215015"/>
            <a:ext cx="3559946" cy="1287262"/>
          </a:xfrm>
          <a:prstGeom prst="rect">
            <a:avLst/>
          </a:prstGeom>
          <a:solidFill>
            <a:schemeClr val="bg1"/>
          </a:solidFill>
        </p:spPr>
        <p:txBody>
          <a:bodyPr wrap="square" rtlCol="0">
            <a:spAutoFit/>
          </a:bodyPr>
          <a:lstStyle/>
          <a:p>
            <a:endParaRPr lang="de-DE" dirty="0"/>
          </a:p>
        </p:txBody>
      </p:sp>
      <p:pic>
        <p:nvPicPr>
          <p:cNvPr id="16" name="Inhaltsplatzhalter 15" descr="Ein Bild, das Screenshot, Grafiken, Karminrot, rot enthält.&#10;&#10;Automatisch generierte Beschreibung">
            <a:extLst>
              <a:ext uri="{FF2B5EF4-FFF2-40B4-BE49-F238E27FC236}">
                <a16:creationId xmlns:a16="http://schemas.microsoft.com/office/drawing/2014/main" id="{F64FC8EE-25BA-B497-D6E7-B363584FBEA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695938" y="281951"/>
            <a:ext cx="3105538" cy="898780"/>
          </a:xfrm>
        </p:spPr>
      </p:pic>
      <p:sp>
        <p:nvSpPr>
          <p:cNvPr id="6" name="Inhaltsplatzhalter 5">
            <a:extLst>
              <a:ext uri="{FF2B5EF4-FFF2-40B4-BE49-F238E27FC236}">
                <a16:creationId xmlns:a16="http://schemas.microsoft.com/office/drawing/2014/main" id="{50E7151C-2BF3-FB30-8E40-2084B8EADC7B}"/>
              </a:ext>
            </a:extLst>
          </p:cNvPr>
          <p:cNvSpPr>
            <a:spLocks noGrp="1"/>
          </p:cNvSpPr>
          <p:nvPr>
            <p:ph sz="quarter" idx="4"/>
          </p:nvPr>
        </p:nvSpPr>
        <p:spPr>
          <a:xfrm>
            <a:off x="628726" y="1716502"/>
            <a:ext cx="10894489" cy="4218359"/>
          </a:xfrm>
        </p:spPr>
        <p:txBody>
          <a:bodyPr>
            <a:normAutofit/>
          </a:bodyPr>
          <a:lstStyle/>
          <a:p>
            <a:endParaRPr lang="de-DE" sz="2200" dirty="0"/>
          </a:p>
        </p:txBody>
      </p:sp>
      <p:sp>
        <p:nvSpPr>
          <p:cNvPr id="7" name="Titel 17">
            <a:extLst>
              <a:ext uri="{FF2B5EF4-FFF2-40B4-BE49-F238E27FC236}">
                <a16:creationId xmlns:a16="http://schemas.microsoft.com/office/drawing/2014/main" id="{5906D3CD-2C9E-C5D7-2136-D2151B66E7DF}"/>
              </a:ext>
            </a:extLst>
          </p:cNvPr>
          <p:cNvSpPr txBox="1">
            <a:spLocks/>
          </p:cNvSpPr>
          <p:nvPr/>
        </p:nvSpPr>
        <p:spPr>
          <a:xfrm>
            <a:off x="390524" y="508225"/>
            <a:ext cx="9144000" cy="77982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CH" sz="4000" b="1" i="0" u="none" strike="noStrike" cap="none" normalizeH="0" baseline="0" noProof="0">
                <a:ln>
                  <a:noFill/>
                </a:ln>
                <a:solidFill>
                  <a:sysClr val="windowText" lastClr="000000"/>
                </a:solidFill>
                <a:uLnTx/>
                <a:uFillTx/>
                <a:latin typeface="Calibri"/>
                <a:ea typeface="+mj-ea"/>
                <a:cs typeface="+mj-cs"/>
              </a:rPr>
              <a:t>Introduzione al tema</a:t>
            </a:r>
          </a:p>
        </p:txBody>
      </p:sp>
    </p:spTree>
    <p:extLst>
      <p:ext uri="{BB962C8B-B14F-4D97-AF65-F5344CB8AC3E}">
        <p14:creationId xmlns:p14="http://schemas.microsoft.com/office/powerpoint/2010/main" val="4908711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6">
            <a:extLst>
              <a:ext uri="{FF2B5EF4-FFF2-40B4-BE49-F238E27FC236}">
                <a16:creationId xmlns:a16="http://schemas.microsoft.com/office/drawing/2014/main" id="{450DA648-90E6-FC07-1FB0-59A7820E8C0C}"/>
              </a:ext>
            </a:extLst>
          </p:cNvPr>
          <p:cNvSpPr txBox="1">
            <a:spLocks/>
          </p:cNvSpPr>
          <p:nvPr/>
        </p:nvSpPr>
        <p:spPr>
          <a:xfrm>
            <a:off x="399500" y="506413"/>
            <a:ext cx="6416500" cy="1069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CH" sz="4000" b="1" i="0" u="none" strike="noStrike" cap="none" normalizeH="0" baseline="0" noProof="0">
                <a:ln>
                  <a:noFill/>
                </a:ln>
                <a:solidFill>
                  <a:sysClr val="windowText" lastClr="000000"/>
                </a:solidFill>
                <a:uLnTx/>
                <a:uFillTx/>
                <a:latin typeface="Calibri"/>
                <a:ea typeface="+mj-ea"/>
                <a:cs typeface="+mj-cs"/>
              </a:rPr>
              <a:t>Classificazione e discussione di esempi brevi</a:t>
            </a:r>
          </a:p>
        </p:txBody>
      </p:sp>
      <p:sp>
        <p:nvSpPr>
          <p:cNvPr id="3" name="Inhaltsplatzhalter 7">
            <a:extLst>
              <a:ext uri="{FF2B5EF4-FFF2-40B4-BE49-F238E27FC236}">
                <a16:creationId xmlns:a16="http://schemas.microsoft.com/office/drawing/2014/main" id="{A1BE9FB5-41D8-E2AB-C7EC-F2B2B035C30A}"/>
              </a:ext>
            </a:extLst>
          </p:cNvPr>
          <p:cNvSpPr txBox="1">
            <a:spLocks/>
          </p:cNvSpPr>
          <p:nvPr/>
        </p:nvSpPr>
        <p:spPr>
          <a:xfrm>
            <a:off x="441187" y="1917450"/>
            <a:ext cx="6041600" cy="4140339"/>
          </a:xfrm>
          <a:prstGeom prst="rect">
            <a:avLst/>
          </a:prstGeom>
        </p:spPr>
        <p:txBody>
          <a:bodyPr anchor="ct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it-CH" sz="2200" b="1" i="0" u="none" strike="noStrike" cap="none" normalizeH="0" baseline="0" noProof="0" dirty="0">
                <a:ln>
                  <a:noFill/>
                </a:ln>
                <a:solidFill>
                  <a:prstClr val="black"/>
                </a:solidFill>
                <a:uLnTx/>
                <a:uFillTx/>
                <a:latin typeface="Calibri"/>
                <a:ea typeface="+mn-ea"/>
                <a:cs typeface="+mn-cs"/>
              </a:rPr>
              <a:t>Discussione in piccoli gruppi (30 min.)</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dirty="0">
                <a:ln>
                  <a:noFill/>
                </a:ln>
                <a:solidFill>
                  <a:prstClr val="black"/>
                </a:solidFill>
                <a:uLnTx/>
                <a:uFillTx/>
                <a:latin typeface="Calibri"/>
                <a:ea typeface="+mn-ea"/>
                <a:cs typeface="+mn-cs"/>
              </a:rPr>
              <a:t>Un membro del gruppo sceglie un esempio breve e lo legge ad alta voce</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dirty="0">
                <a:ln>
                  <a:noFill/>
                </a:ln>
                <a:solidFill>
                  <a:prstClr val="black"/>
                </a:solidFill>
                <a:uLnTx/>
                <a:uFillTx/>
                <a:latin typeface="Calibri"/>
                <a:ea typeface="+mn-ea"/>
                <a:cs typeface="+mn-cs"/>
              </a:rPr>
              <a:t>Ogni membro del gruppo colloca il proprio «personaggio» sull’area del colore corrispondente all’interno del cerchio</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dirty="0">
                <a:ln>
                  <a:noFill/>
                </a:ln>
                <a:solidFill>
                  <a:prstClr val="black"/>
                </a:solidFill>
                <a:uLnTx/>
                <a:uFillTx/>
                <a:latin typeface="Calibri"/>
                <a:ea typeface="+mn-ea"/>
                <a:cs typeface="+mn-cs"/>
              </a:rPr>
              <a:t>In seguito, vengono discusse le domande principali</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dirty="0">
                <a:ln>
                  <a:noFill/>
                </a:ln>
                <a:solidFill>
                  <a:prstClr val="black"/>
                </a:solidFill>
                <a:uLnTx/>
                <a:uFillTx/>
                <a:latin typeface="Calibri"/>
                <a:ea typeface="+mn-ea"/>
                <a:cs typeface="+mn-cs"/>
              </a:rPr>
              <a:t>Un altro membro sceglie un altro esempio e si procede nuovamente come innanzi esposto</a:t>
            </a:r>
          </a:p>
        </p:txBody>
      </p:sp>
      <p:pic>
        <p:nvPicPr>
          <p:cNvPr id="8" name="Grafik 7">
            <a:extLst>
              <a:ext uri="{FF2B5EF4-FFF2-40B4-BE49-F238E27FC236}">
                <a16:creationId xmlns:a16="http://schemas.microsoft.com/office/drawing/2014/main" id="{38F9B529-8536-BC1C-CB00-FF4431E067D6}"/>
              </a:ext>
            </a:extLst>
          </p:cNvPr>
          <p:cNvPicPr>
            <a:picLocks noChangeAspect="1"/>
          </p:cNvPicPr>
          <p:nvPr/>
        </p:nvPicPr>
        <p:blipFill>
          <a:blip r:embed="rId3"/>
          <a:stretch>
            <a:fillRect/>
          </a:stretch>
        </p:blipFill>
        <p:spPr>
          <a:xfrm>
            <a:off x="7125260" y="2046211"/>
            <a:ext cx="4556389" cy="3287789"/>
          </a:xfrm>
          <a:prstGeom prst="rect">
            <a:avLst/>
          </a:prstGeom>
        </p:spPr>
      </p:pic>
    </p:spTree>
    <p:extLst>
      <p:ext uri="{BB962C8B-B14F-4D97-AF65-F5344CB8AC3E}">
        <p14:creationId xmlns:p14="http://schemas.microsoft.com/office/powerpoint/2010/main" val="135504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7">
            <a:extLst>
              <a:ext uri="{FF2B5EF4-FFF2-40B4-BE49-F238E27FC236}">
                <a16:creationId xmlns:a16="http://schemas.microsoft.com/office/drawing/2014/main" id="{3BE6CE68-95C7-DA48-8546-776BE5B1C556}"/>
              </a:ext>
            </a:extLst>
          </p:cNvPr>
          <p:cNvSpPr txBox="1">
            <a:spLocks/>
          </p:cNvSpPr>
          <p:nvPr/>
        </p:nvSpPr>
        <p:spPr>
          <a:xfrm>
            <a:off x="390524" y="508225"/>
            <a:ext cx="725541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CH" sz="4000" b="1" i="0" u="none" strike="noStrike" cap="none" normalizeH="0" baseline="0" noProof="0">
                <a:ln>
                  <a:noFill/>
                </a:ln>
                <a:solidFill>
                  <a:sysClr val="windowText" lastClr="000000"/>
                </a:solidFill>
                <a:uLnTx/>
                <a:uFillTx/>
                <a:latin typeface="Calibri"/>
                <a:ea typeface="+mj-ea"/>
                <a:cs typeface="+mj-cs"/>
              </a:rPr>
              <a:t>Classificazione e discussione di esempi brevi</a:t>
            </a:r>
          </a:p>
        </p:txBody>
      </p:sp>
      <p:sp>
        <p:nvSpPr>
          <p:cNvPr id="5" name="Inhaltsplatzhalter 8">
            <a:extLst>
              <a:ext uri="{FF2B5EF4-FFF2-40B4-BE49-F238E27FC236}">
                <a16:creationId xmlns:a16="http://schemas.microsoft.com/office/drawing/2014/main" id="{67D2B000-F987-7FCE-ACC3-A4F507DC0A89}"/>
              </a:ext>
            </a:extLst>
          </p:cNvPr>
          <p:cNvSpPr txBox="1">
            <a:spLocks/>
          </p:cNvSpPr>
          <p:nvPr/>
        </p:nvSpPr>
        <p:spPr>
          <a:xfrm>
            <a:off x="720000" y="1800000"/>
            <a:ext cx="9144000" cy="3240000"/>
          </a:xfrm>
          <a:prstGeom prst="rect">
            <a:avLst/>
          </a:prstGeom>
        </p:spPr>
        <p:txBody>
          <a:bodyPr anchor="ct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2000" marR="0" lvl="0" indent="-252000" algn="l" defTabSz="914400" rtl="0" eaLnBrk="1" fontAlgn="base"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a:ln>
                  <a:noFill/>
                </a:ln>
                <a:solidFill>
                  <a:prstClr val="black"/>
                </a:solidFill>
                <a:uLnTx/>
                <a:uFillTx/>
                <a:latin typeface="Calibri"/>
                <a:ea typeface="+mn-ea"/>
                <a:cs typeface="+mn-cs"/>
              </a:rPr>
              <a:t>Spiega perché hai collocato il tuo «personaggio» sull’area di questo colore. </a:t>
            </a:r>
          </a:p>
          <a:p>
            <a:pPr marL="252000" marR="0" lvl="0" indent="-252000" algn="l" defTabSz="914400" rtl="0" eaLnBrk="1" fontAlgn="base"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a:ln>
                  <a:noFill/>
                </a:ln>
                <a:solidFill>
                  <a:prstClr val="black"/>
                </a:solidFill>
                <a:uLnTx/>
                <a:uFillTx/>
                <a:latin typeface="Calibri"/>
                <a:ea typeface="+mn-ea"/>
                <a:cs typeface="+mn-cs"/>
              </a:rPr>
              <a:t>Con quali azioni si potrebbe migliorare la situazione? </a:t>
            </a:r>
          </a:p>
          <a:p>
            <a:pPr marL="252000" marR="0" lvl="0" indent="-252000" algn="l" defTabSz="914400" rtl="0" eaLnBrk="1" fontAlgn="base"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a:ln>
                  <a:noFill/>
                </a:ln>
                <a:solidFill>
                  <a:prstClr val="black"/>
                </a:solidFill>
                <a:uLnTx/>
                <a:uFillTx/>
                <a:latin typeface="Calibri"/>
                <a:ea typeface="+mn-ea"/>
                <a:cs typeface="+mn-cs"/>
              </a:rPr>
              <a:t>Qual è la tua opinione personale su questo esempio? </a:t>
            </a:r>
          </a:p>
          <a:p>
            <a:pPr marL="252000" marR="0" lvl="0" indent="-252000" algn="l" defTabSz="914400" rtl="0" eaLnBrk="1" fontAlgn="base"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a:ln>
                  <a:noFill/>
                </a:ln>
                <a:solidFill>
                  <a:prstClr val="black"/>
                </a:solidFill>
                <a:uLnTx/>
                <a:uFillTx/>
                <a:latin typeface="Calibri"/>
                <a:ea typeface="+mn-ea"/>
                <a:cs typeface="+mn-cs"/>
              </a:rPr>
              <a:t>Quali situazioni simili vivi/hai vissuto nella tua quotidianità? (Come hai agito? Come è evoluta la situazione?) </a:t>
            </a:r>
          </a:p>
          <a:p>
            <a:pPr marL="252000" marR="0" lvl="0" indent="-252000" algn="l" defTabSz="914400" rtl="0" eaLnBrk="1" fontAlgn="base"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a:ln>
                  <a:noFill/>
                </a:ln>
                <a:solidFill>
                  <a:prstClr val="black"/>
                </a:solidFill>
                <a:uLnTx/>
                <a:uFillTx/>
                <a:latin typeface="Calibri"/>
                <a:ea typeface="+mn-ea"/>
                <a:cs typeface="+mn-cs"/>
              </a:rPr>
              <a:t>Dove collochi questo esempio nella bussola etica di Swiss Olympic? </a:t>
            </a:r>
          </a:p>
        </p:txBody>
      </p:sp>
    </p:spTree>
    <p:extLst>
      <p:ext uri="{BB962C8B-B14F-4D97-AF65-F5344CB8AC3E}">
        <p14:creationId xmlns:p14="http://schemas.microsoft.com/office/powerpoint/2010/main" val="12928815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09ECB8-8F5D-CFF0-914D-4B5BEB7A192E}"/>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dirty="0" err="1">
                <a:ln>
                  <a:noFill/>
                </a:ln>
                <a:solidFill>
                  <a:sysClr val="windowText" lastClr="000000"/>
                </a:solidFill>
                <a:effectLst/>
                <a:uLnTx/>
                <a:uFillTx/>
                <a:latin typeface="Calibri"/>
                <a:ea typeface="+mj-ea"/>
                <a:cs typeface="+mj-cs"/>
              </a:rPr>
              <a:t>Soluzione</a:t>
            </a:r>
            <a:r>
              <a:rPr kumimoji="0" lang="de-CH" sz="4000" b="1" i="0" u="none" strike="noStrike" kern="1200" cap="none" spc="0" normalizeH="0" baseline="0" noProof="0" dirty="0">
                <a:ln>
                  <a:noFill/>
                </a:ln>
                <a:solidFill>
                  <a:sysClr val="windowText" lastClr="000000"/>
                </a:solidFill>
                <a:effectLst/>
                <a:uLnTx/>
                <a:uFillTx/>
                <a:latin typeface="Calibri"/>
                <a:ea typeface="+mj-ea"/>
                <a:cs typeface="+mj-cs"/>
              </a:rPr>
              <a:t> </a:t>
            </a:r>
            <a:r>
              <a:rPr kumimoji="0" lang="de-CH" sz="4000" b="1" i="0" u="none" strike="noStrike" kern="1200" cap="none" spc="0" normalizeH="0" baseline="0" noProof="0" dirty="0" err="1">
                <a:ln>
                  <a:noFill/>
                </a:ln>
                <a:solidFill>
                  <a:sysClr val="windowText" lastClr="000000"/>
                </a:solidFill>
                <a:effectLst/>
                <a:uLnTx/>
                <a:uFillTx/>
                <a:latin typeface="Calibri"/>
                <a:ea typeface="+mj-ea"/>
                <a:cs typeface="+mj-cs"/>
              </a:rPr>
              <a:t>degli</a:t>
            </a:r>
            <a:r>
              <a:rPr kumimoji="0" lang="de-CH" sz="4000" b="1" i="0" u="none" strike="noStrike" kern="1200" cap="none" spc="0" normalizeH="0" baseline="0" noProof="0" dirty="0">
                <a:ln>
                  <a:noFill/>
                </a:ln>
                <a:solidFill>
                  <a:sysClr val="windowText" lastClr="000000"/>
                </a:solidFill>
                <a:effectLst/>
                <a:uLnTx/>
                <a:uFillTx/>
                <a:latin typeface="Calibri"/>
                <a:ea typeface="+mj-ea"/>
                <a:cs typeface="+mj-cs"/>
              </a:rPr>
              <a:t> </a:t>
            </a:r>
            <a:r>
              <a:rPr kumimoji="0" lang="de-CH" sz="4000" b="1" i="0" u="none" strike="noStrike" kern="1200" cap="none" spc="0" normalizeH="0" baseline="0" noProof="0" dirty="0" err="1">
                <a:ln>
                  <a:noFill/>
                </a:ln>
                <a:solidFill>
                  <a:sysClr val="windowText" lastClr="000000"/>
                </a:solidFill>
                <a:effectLst/>
                <a:uLnTx/>
                <a:uFillTx/>
                <a:latin typeface="Calibri"/>
                <a:ea typeface="+mj-ea"/>
                <a:cs typeface="+mj-cs"/>
              </a:rPr>
              <a:t>esempi</a:t>
            </a:r>
            <a:r>
              <a:rPr kumimoji="0" lang="de-CH" sz="4000" b="1" i="0" u="none" strike="noStrike" kern="1200" cap="none" spc="0" normalizeH="0" baseline="0" noProof="0" dirty="0">
                <a:ln>
                  <a:noFill/>
                </a:ln>
                <a:solidFill>
                  <a:sysClr val="windowText" lastClr="000000"/>
                </a:solidFill>
                <a:effectLst/>
                <a:uLnTx/>
                <a:uFillTx/>
                <a:latin typeface="Calibri"/>
                <a:ea typeface="+mj-ea"/>
                <a:cs typeface="+mj-cs"/>
              </a:rPr>
              <a:t> </a:t>
            </a:r>
            <a:r>
              <a:rPr kumimoji="0" lang="de-CH" sz="4000" b="1" i="0" u="none" strike="noStrike" kern="1200" cap="none" spc="0" normalizeH="0" baseline="0" noProof="0" dirty="0" err="1">
                <a:ln>
                  <a:noFill/>
                </a:ln>
                <a:solidFill>
                  <a:sysClr val="windowText" lastClr="000000"/>
                </a:solidFill>
                <a:effectLst/>
                <a:uLnTx/>
                <a:uFillTx/>
                <a:latin typeface="Calibri"/>
                <a:ea typeface="+mj-ea"/>
                <a:cs typeface="+mj-cs"/>
              </a:rPr>
              <a:t>brevi</a:t>
            </a:r>
            <a:endParaRPr kumimoji="0" lang="de-CH" sz="4000" b="1" i="0" u="none"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3" name="Inhaltsplatzhalter 2">
            <a:extLst>
              <a:ext uri="{FF2B5EF4-FFF2-40B4-BE49-F238E27FC236}">
                <a16:creationId xmlns:a16="http://schemas.microsoft.com/office/drawing/2014/main" id="{67061A89-E5A4-61E6-55A3-9F47337FC60E}"/>
              </a:ext>
            </a:extLst>
          </p:cNvPr>
          <p:cNvSpPr txBox="1">
            <a:spLocks/>
          </p:cNvSpPr>
          <p:nvPr/>
        </p:nvSpPr>
        <p:spPr>
          <a:xfrm>
            <a:off x="390524" y="2017651"/>
            <a:ext cx="9144000" cy="4129088"/>
          </a:xfrm>
          <a:prstGeom prst="rect">
            <a:avLst/>
          </a:prstGeom>
        </p:spPr>
        <p:txBody>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lang="de-CH" dirty="0">
                <a:solidFill>
                  <a:prstClr val="black"/>
                </a:solidFill>
                <a:highlight>
                  <a:srgbClr val="FFFF00"/>
                </a:highlight>
                <a:latin typeface="Calibri"/>
              </a:rPr>
              <a:t>Il/la </a:t>
            </a:r>
            <a:r>
              <a:rPr lang="de-CH" dirty="0" err="1">
                <a:solidFill>
                  <a:prstClr val="black"/>
                </a:solidFill>
                <a:highlight>
                  <a:srgbClr val="FFFF00"/>
                </a:highlight>
                <a:latin typeface="Calibri"/>
              </a:rPr>
              <a:t>responsibile</a:t>
            </a:r>
            <a:r>
              <a:rPr lang="de-CH" dirty="0">
                <a:solidFill>
                  <a:prstClr val="black"/>
                </a:solidFill>
                <a:highlight>
                  <a:srgbClr val="FFFF00"/>
                </a:highlight>
                <a:latin typeface="Calibri"/>
              </a:rPr>
              <a:t> del </a:t>
            </a:r>
            <a:r>
              <a:rPr lang="de-CH" dirty="0" err="1">
                <a:solidFill>
                  <a:prstClr val="black"/>
                </a:solidFill>
                <a:highlight>
                  <a:srgbClr val="FFFF00"/>
                </a:highlight>
                <a:latin typeface="Calibri"/>
              </a:rPr>
              <a:t>corso</a:t>
            </a:r>
            <a:r>
              <a:rPr lang="de-CH" dirty="0">
                <a:solidFill>
                  <a:prstClr val="black"/>
                </a:solidFill>
                <a:highlight>
                  <a:srgbClr val="FFFF00"/>
                </a:highlight>
                <a:latin typeface="Calibri"/>
              </a:rPr>
              <a:t> </a:t>
            </a:r>
            <a:r>
              <a:rPr lang="de-CH" dirty="0" err="1">
                <a:solidFill>
                  <a:prstClr val="black"/>
                </a:solidFill>
                <a:highlight>
                  <a:srgbClr val="FFFF00"/>
                </a:highlight>
                <a:latin typeface="Calibri"/>
              </a:rPr>
              <a:t>risolve</a:t>
            </a:r>
            <a:r>
              <a:rPr lang="de-CH" dirty="0">
                <a:solidFill>
                  <a:prstClr val="black"/>
                </a:solidFill>
                <a:highlight>
                  <a:srgbClr val="FFFF00"/>
                </a:highlight>
                <a:latin typeface="Calibri"/>
              </a:rPr>
              <a:t> </a:t>
            </a:r>
            <a:r>
              <a:rPr lang="de-CH" dirty="0" err="1">
                <a:solidFill>
                  <a:prstClr val="black"/>
                </a:solidFill>
                <a:highlight>
                  <a:srgbClr val="FFFF00"/>
                </a:highlight>
                <a:latin typeface="Calibri"/>
              </a:rPr>
              <a:t>gli</a:t>
            </a:r>
            <a:r>
              <a:rPr lang="de-CH" dirty="0">
                <a:solidFill>
                  <a:prstClr val="black"/>
                </a:solidFill>
                <a:highlight>
                  <a:srgbClr val="FFFF00"/>
                </a:highlight>
                <a:latin typeface="Calibri"/>
              </a:rPr>
              <a:t> </a:t>
            </a:r>
            <a:r>
              <a:rPr lang="de-CH" dirty="0" err="1">
                <a:solidFill>
                  <a:prstClr val="black"/>
                </a:solidFill>
                <a:highlight>
                  <a:srgbClr val="FFFF00"/>
                </a:highlight>
                <a:latin typeface="Calibri"/>
              </a:rPr>
              <a:t>esempi</a:t>
            </a:r>
            <a:r>
              <a:rPr lang="de-CH" dirty="0">
                <a:solidFill>
                  <a:prstClr val="black"/>
                </a:solidFill>
                <a:highlight>
                  <a:srgbClr val="FFFF00"/>
                </a:highlight>
                <a:latin typeface="Calibri"/>
              </a:rPr>
              <a:t> </a:t>
            </a:r>
            <a:r>
              <a:rPr lang="de-CH" dirty="0" err="1">
                <a:solidFill>
                  <a:prstClr val="black"/>
                </a:solidFill>
                <a:highlight>
                  <a:srgbClr val="FFFF00"/>
                </a:highlight>
                <a:latin typeface="Calibri"/>
              </a:rPr>
              <a:t>brevi</a:t>
            </a:r>
            <a:r>
              <a:rPr kumimoji="0" lang="de-CH" sz="2200" b="0" i="0" u="none" strike="noStrike" kern="1200" cap="none" spc="0" normalizeH="0" baseline="0" noProof="0" dirty="0">
                <a:ln>
                  <a:noFill/>
                </a:ln>
                <a:solidFill>
                  <a:prstClr val="black"/>
                </a:solidFill>
                <a:effectLst/>
                <a:highlight>
                  <a:srgbClr val="FFFF00"/>
                </a:highlight>
                <a:uLnTx/>
                <a:uFillTx/>
                <a:latin typeface="Calibri"/>
                <a:ea typeface="+mn-ea"/>
                <a:cs typeface="+mn-cs"/>
              </a:rPr>
              <a:t> </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dirty="0" err="1">
                <a:ln>
                  <a:noFill/>
                </a:ln>
                <a:solidFill>
                  <a:prstClr val="black"/>
                </a:solidFill>
                <a:effectLst/>
                <a:uLnTx/>
                <a:uFillTx/>
                <a:latin typeface="Calibri"/>
                <a:ea typeface="+mn-ea"/>
                <a:cs typeface="+mn-cs"/>
              </a:rPr>
              <a:t>Colore</a:t>
            </a:r>
            <a:r>
              <a:rPr kumimoji="0" lang="de-CH" sz="2200" b="0" i="0" u="none" strike="noStrike" kern="1200" cap="none" spc="0" normalizeH="0" baseline="0" noProof="0" dirty="0">
                <a:ln>
                  <a:noFill/>
                </a:ln>
                <a:solidFill>
                  <a:prstClr val="black"/>
                </a:solidFill>
                <a:effectLst/>
                <a:uLnTx/>
                <a:uFillTx/>
                <a:latin typeface="Calibri"/>
                <a:ea typeface="+mn-ea"/>
                <a:cs typeface="+mn-cs"/>
              </a:rPr>
              <a:t> della </a:t>
            </a:r>
            <a:r>
              <a:rPr kumimoji="0" lang="de-CH" sz="2200" b="0" i="0" u="none" strike="noStrike" kern="1200" cap="none" spc="0" normalizeH="0" baseline="0" noProof="0" dirty="0" err="1">
                <a:ln>
                  <a:noFill/>
                </a:ln>
                <a:solidFill>
                  <a:prstClr val="black"/>
                </a:solidFill>
                <a:effectLst/>
                <a:uLnTx/>
                <a:uFillTx/>
                <a:latin typeface="Calibri"/>
                <a:ea typeface="+mn-ea"/>
                <a:cs typeface="+mn-cs"/>
              </a:rPr>
              <a:t>Bussola</a:t>
            </a:r>
            <a:r>
              <a:rPr kumimoji="0" lang="de-CH" sz="2200" b="0" i="0" u="none" strike="noStrike" kern="1200" cap="none" spc="0" normalizeH="0" noProof="0" dirty="0">
                <a:ln>
                  <a:noFill/>
                </a:ln>
                <a:solidFill>
                  <a:prstClr val="black"/>
                </a:solidFill>
                <a:effectLst/>
                <a:uLnTx/>
                <a:uFillTx/>
                <a:latin typeface="Calibri"/>
                <a:ea typeface="+mn-ea"/>
                <a:cs typeface="+mn-cs"/>
              </a:rPr>
              <a:t> </a:t>
            </a:r>
            <a:r>
              <a:rPr kumimoji="0" lang="de-CH" sz="2200" b="0" i="0" u="none" strike="noStrike" kern="1200" cap="none" spc="0" normalizeH="0" noProof="0" dirty="0" err="1">
                <a:ln>
                  <a:noFill/>
                </a:ln>
                <a:solidFill>
                  <a:prstClr val="black"/>
                </a:solidFill>
                <a:effectLst/>
                <a:uLnTx/>
                <a:uFillTx/>
                <a:latin typeface="Calibri"/>
                <a:ea typeface="+mn-ea"/>
                <a:cs typeface="+mn-cs"/>
              </a:rPr>
              <a:t>etica</a:t>
            </a:r>
            <a:endParaRPr kumimoji="0" lang="de-CH" sz="2200" b="0" i="0" u="none" strike="noStrike" kern="1200" cap="none" spc="0" normalizeH="0" baseline="0" noProof="0" dirty="0">
              <a:ln>
                <a:noFill/>
              </a:ln>
              <a:solidFill>
                <a:prstClr val="black"/>
              </a:solidFill>
              <a:effectLst/>
              <a:uLnTx/>
              <a:uFillTx/>
              <a:latin typeface="Calibri"/>
              <a:ea typeface="+mn-ea"/>
              <a:cs typeface="+mn-cs"/>
            </a:endParaRP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lang="de-CH" dirty="0" err="1">
                <a:solidFill>
                  <a:prstClr val="black"/>
                </a:solidFill>
                <a:latin typeface="Calibri"/>
              </a:rPr>
              <a:t>Concetti</a:t>
            </a:r>
            <a:r>
              <a:rPr lang="de-CH" dirty="0">
                <a:solidFill>
                  <a:prstClr val="black"/>
                </a:solidFill>
                <a:latin typeface="Calibri"/>
              </a:rPr>
              <a:t> della </a:t>
            </a:r>
            <a:r>
              <a:rPr lang="de-CH" dirty="0" err="1">
                <a:solidFill>
                  <a:prstClr val="black"/>
                </a:solidFill>
                <a:latin typeface="Calibri"/>
              </a:rPr>
              <a:t>Bussola</a:t>
            </a:r>
            <a:r>
              <a:rPr lang="de-CH" dirty="0">
                <a:solidFill>
                  <a:prstClr val="black"/>
                </a:solidFill>
                <a:latin typeface="Calibri"/>
              </a:rPr>
              <a:t> </a:t>
            </a:r>
            <a:r>
              <a:rPr lang="de-CH" dirty="0" err="1">
                <a:solidFill>
                  <a:prstClr val="black"/>
                </a:solidFill>
                <a:latin typeface="Calibri"/>
              </a:rPr>
              <a:t>etica</a:t>
            </a:r>
            <a:r>
              <a:rPr lang="de-CH" dirty="0">
                <a:solidFill>
                  <a:prstClr val="black"/>
                </a:solidFill>
                <a:latin typeface="Calibri"/>
              </a:rPr>
              <a:t> </a:t>
            </a:r>
            <a:r>
              <a:rPr kumimoji="0" lang="de-CH" sz="2200" b="0" i="0" u="none" strike="noStrike" kern="1200" cap="none" spc="0" normalizeH="0" baseline="0" noProof="0" dirty="0">
                <a:ln>
                  <a:noFill/>
                </a:ln>
                <a:solidFill>
                  <a:prstClr val="black"/>
                </a:solidFill>
                <a:effectLst/>
                <a:uLnTx/>
                <a:uFillTx/>
                <a:latin typeface="Calibri"/>
                <a:ea typeface="+mn-ea"/>
                <a:cs typeface="+mn-cs"/>
              </a:rPr>
              <a:t>(</a:t>
            </a:r>
            <a:r>
              <a:rPr kumimoji="0" lang="de-CH" sz="2200" b="0" i="0" u="none" strike="noStrike" kern="1200" cap="none" spc="0" normalizeH="0" baseline="0" noProof="0" dirty="0" err="1">
                <a:ln>
                  <a:noFill/>
                </a:ln>
                <a:solidFill>
                  <a:prstClr val="black"/>
                </a:solidFill>
                <a:effectLst/>
                <a:uLnTx/>
                <a:uFillTx/>
                <a:latin typeface="Calibri"/>
                <a:ea typeface="+mn-ea"/>
                <a:cs typeface="+mn-cs"/>
              </a:rPr>
              <a:t>aggetivi</a:t>
            </a:r>
            <a:r>
              <a:rPr kumimoji="0" lang="de-CH" sz="2200" b="0" i="0" u="none" strike="noStrike" kern="1200" cap="none" spc="0" normalizeH="0" baseline="0" noProof="0" dirty="0">
                <a:ln>
                  <a:noFill/>
                </a:ln>
                <a:solidFill>
                  <a:prstClr val="black"/>
                </a:solidFill>
                <a:effectLst/>
                <a:uLnTx/>
                <a:uFillTx/>
                <a:latin typeface="Calibri"/>
                <a:ea typeface="+mn-ea"/>
                <a:cs typeface="+mn-cs"/>
              </a:rPr>
              <a:t>)</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dirty="0">
                <a:ln>
                  <a:noFill/>
                </a:ln>
                <a:solidFill>
                  <a:prstClr val="black"/>
                </a:solidFill>
                <a:effectLst/>
                <a:uLnTx/>
                <a:uFillTx/>
                <a:latin typeface="Calibri"/>
                <a:ea typeface="+mn-ea"/>
                <a:cs typeface="+mn-cs"/>
              </a:rPr>
              <a:t>Tema </a:t>
            </a:r>
            <a:r>
              <a:rPr kumimoji="0" lang="de-CH" sz="2200" b="0" i="0" u="none" strike="noStrike" kern="1200" cap="none" spc="0" normalizeH="0" baseline="0" noProof="0" dirty="0" err="1">
                <a:ln>
                  <a:noFill/>
                </a:ln>
                <a:solidFill>
                  <a:prstClr val="black"/>
                </a:solidFill>
                <a:effectLst/>
                <a:uLnTx/>
                <a:uFillTx/>
                <a:latin typeface="Calibri"/>
                <a:ea typeface="+mn-ea"/>
                <a:cs typeface="+mn-cs"/>
              </a:rPr>
              <a:t>centrale</a:t>
            </a:r>
            <a:r>
              <a:rPr kumimoji="0" lang="de-CH" sz="2200" b="0" i="0" u="none" strike="noStrike" kern="1200" cap="none" spc="0" normalizeH="0" baseline="0" noProof="0" dirty="0">
                <a:ln>
                  <a:noFill/>
                </a:ln>
                <a:solidFill>
                  <a:prstClr val="black"/>
                </a:solidFill>
                <a:effectLst/>
                <a:uLnTx/>
                <a:uFillTx/>
                <a:latin typeface="Calibri"/>
                <a:ea typeface="+mn-ea"/>
                <a:cs typeface="+mn-cs"/>
              </a:rPr>
              <a:t> della </a:t>
            </a:r>
            <a:r>
              <a:rPr kumimoji="0" lang="de-CH" sz="2200" b="0" i="0" u="none" strike="noStrike" kern="1200" cap="none" spc="0" normalizeH="0" baseline="0" noProof="0" dirty="0" err="1">
                <a:ln>
                  <a:noFill/>
                </a:ln>
                <a:solidFill>
                  <a:prstClr val="black"/>
                </a:solidFill>
                <a:effectLst/>
                <a:uLnTx/>
                <a:uFillTx/>
                <a:latin typeface="Calibri"/>
                <a:ea typeface="+mn-ea"/>
                <a:cs typeface="+mn-cs"/>
              </a:rPr>
              <a:t>Bussola</a:t>
            </a:r>
            <a:r>
              <a:rPr kumimoji="0" lang="de-CH" sz="2200" b="0" i="0" u="none" strike="noStrike" kern="1200" cap="none" spc="0" normalizeH="0" baseline="0" noProof="0" dirty="0">
                <a:ln>
                  <a:noFill/>
                </a:ln>
                <a:solidFill>
                  <a:prstClr val="black"/>
                </a:solidFill>
                <a:effectLst/>
                <a:uLnTx/>
                <a:uFillTx/>
                <a:latin typeface="Calibri"/>
                <a:ea typeface="+mn-ea"/>
                <a:cs typeface="+mn-cs"/>
              </a:rPr>
              <a:t> </a:t>
            </a:r>
            <a:r>
              <a:rPr kumimoji="0" lang="de-CH" sz="2200" b="0" i="0" u="none" strike="noStrike" kern="1200" cap="none" spc="0" normalizeH="0" baseline="0" noProof="0" dirty="0" err="1">
                <a:ln>
                  <a:noFill/>
                </a:ln>
                <a:solidFill>
                  <a:prstClr val="black"/>
                </a:solidFill>
                <a:effectLst/>
                <a:uLnTx/>
                <a:uFillTx/>
                <a:latin typeface="Calibri"/>
                <a:ea typeface="+mn-ea"/>
                <a:cs typeface="+mn-cs"/>
              </a:rPr>
              <a:t>etica</a:t>
            </a:r>
            <a:r>
              <a:rPr kumimoji="0" lang="de-CH" sz="2200" b="0" i="0" u="none" strike="noStrike" kern="1200" cap="none" spc="0" normalizeH="0" baseline="0" noProof="0" dirty="0">
                <a:ln>
                  <a:noFill/>
                </a:ln>
                <a:solidFill>
                  <a:prstClr val="black"/>
                </a:solidFill>
                <a:effectLst/>
                <a:uLnTx/>
                <a:uFillTx/>
                <a:latin typeface="Calibri"/>
                <a:ea typeface="+mn-ea"/>
                <a:cs typeface="+mn-cs"/>
              </a:rPr>
              <a:t> </a:t>
            </a:r>
            <a:br>
              <a:rPr kumimoji="0" lang="de-CH" sz="2200" b="0" i="0" u="none" strike="noStrike" kern="1200" cap="none" spc="0" normalizeH="0" baseline="0" noProof="0" dirty="0">
                <a:ln>
                  <a:noFill/>
                </a:ln>
                <a:solidFill>
                  <a:prstClr val="black"/>
                </a:solidFill>
                <a:effectLst/>
                <a:uLnTx/>
                <a:uFillTx/>
                <a:latin typeface="Calibri"/>
                <a:ea typeface="+mn-ea"/>
                <a:cs typeface="+mn-cs"/>
              </a:rPr>
            </a:br>
            <a:r>
              <a:rPr kumimoji="0" lang="de-CH" sz="2200" b="0" i="0" u="none" strike="noStrike" kern="1200" cap="none" spc="0" normalizeH="0" baseline="0" noProof="0" dirty="0">
                <a:ln>
                  <a:noFill/>
                </a:ln>
                <a:solidFill>
                  <a:prstClr val="black"/>
                </a:solidFill>
                <a:effectLst/>
                <a:uLnTx/>
                <a:uFillTx/>
                <a:latin typeface="Calibri"/>
                <a:ea typeface="+mn-ea"/>
                <a:cs typeface="+mn-cs"/>
              </a:rPr>
              <a:t>(</a:t>
            </a:r>
            <a:r>
              <a:rPr kumimoji="0" lang="de-CH" sz="2200" b="0" i="0" u="none" strike="noStrike" kern="1200" cap="none" spc="0" normalizeH="0" baseline="0" noProof="0" dirty="0" err="1">
                <a:ln>
                  <a:noFill/>
                </a:ln>
                <a:solidFill>
                  <a:prstClr val="black"/>
                </a:solidFill>
                <a:effectLst/>
                <a:uLnTx/>
                <a:uFillTx/>
                <a:latin typeface="Calibri"/>
                <a:ea typeface="+mn-ea"/>
                <a:cs typeface="+mn-cs"/>
              </a:rPr>
              <a:t>Potere</a:t>
            </a:r>
            <a:r>
              <a:rPr kumimoji="0" lang="de-CH" sz="2200" b="0" i="0" u="none" strike="noStrike" kern="1200" cap="none" spc="0" normalizeH="0" baseline="0" noProof="0" dirty="0">
                <a:ln>
                  <a:noFill/>
                </a:ln>
                <a:solidFill>
                  <a:prstClr val="black"/>
                </a:solidFill>
                <a:effectLst/>
                <a:uLnTx/>
                <a:uFillTx/>
                <a:latin typeface="Calibri"/>
                <a:ea typeface="+mn-ea"/>
                <a:cs typeface="+mn-cs"/>
              </a:rPr>
              <a:t>, </a:t>
            </a:r>
            <a:r>
              <a:rPr kumimoji="0" lang="de-CH" sz="2200" b="0" i="0" u="none" strike="noStrike" kern="1200" cap="none" spc="0" normalizeH="0" baseline="0" noProof="0" dirty="0" err="1">
                <a:ln>
                  <a:noFill/>
                </a:ln>
                <a:solidFill>
                  <a:prstClr val="black"/>
                </a:solidFill>
                <a:effectLst/>
                <a:uLnTx/>
                <a:uFillTx/>
                <a:latin typeface="Calibri"/>
                <a:ea typeface="+mn-ea"/>
                <a:cs typeface="+mn-cs"/>
              </a:rPr>
              <a:t>Ideali</a:t>
            </a:r>
            <a:r>
              <a:rPr kumimoji="0" lang="de-CH" sz="2200" b="0" i="0" u="none" strike="noStrike" kern="1200" cap="none" spc="0" normalizeH="0" baseline="0" noProof="0" dirty="0">
                <a:ln>
                  <a:noFill/>
                </a:ln>
                <a:solidFill>
                  <a:prstClr val="black"/>
                </a:solidFill>
                <a:effectLst/>
                <a:uLnTx/>
                <a:uFillTx/>
                <a:latin typeface="Calibri"/>
                <a:ea typeface="+mn-ea"/>
                <a:cs typeface="+mn-cs"/>
              </a:rPr>
              <a:t>, </a:t>
            </a:r>
            <a:r>
              <a:rPr kumimoji="0" lang="de-CH" sz="2200" b="0" i="0" u="none" strike="noStrike" kern="1200" cap="none" spc="0" normalizeH="0" baseline="0" noProof="0" dirty="0" err="1">
                <a:ln>
                  <a:noFill/>
                </a:ln>
                <a:solidFill>
                  <a:prstClr val="black"/>
                </a:solidFill>
                <a:effectLst/>
                <a:uLnTx/>
                <a:uFillTx/>
                <a:latin typeface="Calibri"/>
                <a:ea typeface="+mn-ea"/>
                <a:cs typeface="+mn-cs"/>
              </a:rPr>
              <a:t>Vicinanza</a:t>
            </a:r>
            <a:r>
              <a:rPr kumimoji="0" lang="de-CH" sz="2200" b="0" i="0" u="none" strike="noStrike" kern="1200" cap="none" spc="0" normalizeH="0" baseline="0" noProof="0" dirty="0">
                <a:ln>
                  <a:noFill/>
                </a:ln>
                <a:solidFill>
                  <a:prstClr val="black"/>
                </a:solidFill>
                <a:effectLst/>
                <a:uLnTx/>
                <a:uFillTx/>
                <a:latin typeface="Calibri"/>
                <a:ea typeface="+mn-ea"/>
                <a:cs typeface="+mn-cs"/>
              </a:rPr>
              <a:t>, </a:t>
            </a:r>
            <a:r>
              <a:rPr kumimoji="0" lang="de-CH" sz="2200" b="0" i="0" u="none" strike="noStrike" kern="1200" cap="none" spc="0" normalizeH="0" baseline="0" noProof="0" dirty="0" err="1">
                <a:ln>
                  <a:noFill/>
                </a:ln>
                <a:solidFill>
                  <a:prstClr val="black"/>
                </a:solidFill>
                <a:effectLst/>
                <a:uLnTx/>
                <a:uFillTx/>
                <a:latin typeface="Calibri"/>
                <a:ea typeface="+mn-ea"/>
                <a:cs typeface="+mn-cs"/>
              </a:rPr>
              <a:t>Pressione</a:t>
            </a:r>
            <a:r>
              <a:rPr kumimoji="0" lang="de-CH" sz="2200" b="0" i="0" u="none" strike="noStrike" kern="1200" cap="none" spc="0" normalizeH="0" baseline="0" noProof="0" dirty="0">
                <a:ln>
                  <a:noFill/>
                </a:ln>
                <a:solidFill>
                  <a:prstClr val="black"/>
                </a:solidFill>
                <a:effectLst/>
                <a:uLnTx/>
                <a:uFillTx/>
                <a:latin typeface="Calibri"/>
                <a:ea typeface="+mn-ea"/>
                <a:cs typeface="+mn-cs"/>
              </a:rPr>
              <a:t>)</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dirty="0" err="1">
                <a:ln>
                  <a:noFill/>
                </a:ln>
                <a:solidFill>
                  <a:prstClr val="black"/>
                </a:solidFill>
                <a:effectLst/>
                <a:uLnTx/>
                <a:uFillTx/>
                <a:latin typeface="Calibri"/>
                <a:ea typeface="+mn-ea"/>
                <a:cs typeface="+mn-cs"/>
              </a:rPr>
              <a:t>Possibili</a:t>
            </a:r>
            <a:r>
              <a:rPr kumimoji="0" lang="de-CH" sz="2200" b="0" i="0" u="none" strike="noStrike" kern="1200" cap="none" spc="0" normalizeH="0" baseline="0" noProof="0" dirty="0">
                <a:ln>
                  <a:noFill/>
                </a:ln>
                <a:solidFill>
                  <a:prstClr val="black"/>
                </a:solidFill>
                <a:effectLst/>
                <a:uLnTx/>
                <a:uFillTx/>
                <a:latin typeface="Calibri"/>
                <a:ea typeface="+mn-ea"/>
                <a:cs typeface="+mn-cs"/>
              </a:rPr>
              <a:t> </a:t>
            </a:r>
            <a:r>
              <a:rPr kumimoji="0" lang="de-CH" sz="2200" b="0" i="0" u="none" strike="noStrike" kern="1200" cap="none" spc="0" normalizeH="0" baseline="0" noProof="0" dirty="0" err="1">
                <a:ln>
                  <a:noFill/>
                </a:ln>
                <a:solidFill>
                  <a:prstClr val="black"/>
                </a:solidFill>
                <a:effectLst/>
                <a:uLnTx/>
                <a:uFillTx/>
                <a:latin typeface="Calibri"/>
                <a:ea typeface="+mn-ea"/>
                <a:cs typeface="+mn-cs"/>
              </a:rPr>
              <a:t>azioni</a:t>
            </a:r>
            <a:r>
              <a:rPr kumimoji="0" lang="de-CH" sz="2200" b="0" i="0" u="none" strike="noStrike" kern="1200" cap="none" spc="0" normalizeH="0" baseline="0" noProof="0" dirty="0">
                <a:ln>
                  <a:noFill/>
                </a:ln>
                <a:solidFill>
                  <a:prstClr val="black"/>
                </a:solidFill>
                <a:effectLst/>
                <a:uLnTx/>
                <a:uFillTx/>
                <a:latin typeface="Calibri"/>
                <a:ea typeface="+mn-ea"/>
                <a:cs typeface="+mn-cs"/>
              </a:rPr>
              <a:t> e </a:t>
            </a:r>
            <a:r>
              <a:rPr kumimoji="0" lang="de-CH" sz="2200" b="0" i="0" u="none" strike="noStrike" kern="1200" cap="none" spc="0" normalizeH="0" baseline="0" noProof="0" dirty="0" err="1">
                <a:ln>
                  <a:noFill/>
                </a:ln>
                <a:solidFill>
                  <a:prstClr val="black"/>
                </a:solidFill>
                <a:effectLst/>
                <a:uLnTx/>
                <a:uFillTx/>
                <a:latin typeface="Calibri"/>
                <a:ea typeface="+mn-ea"/>
                <a:cs typeface="+mn-cs"/>
              </a:rPr>
              <a:t>cosa</a:t>
            </a:r>
            <a:r>
              <a:rPr kumimoji="0" lang="de-CH" sz="2200" b="0" i="0" u="none" strike="noStrike" kern="1200" cap="none" spc="0" normalizeH="0" baseline="0" noProof="0" dirty="0">
                <a:ln>
                  <a:noFill/>
                </a:ln>
                <a:solidFill>
                  <a:prstClr val="black"/>
                </a:solidFill>
                <a:effectLst/>
                <a:uLnTx/>
                <a:uFillTx/>
                <a:latin typeface="Calibri"/>
                <a:ea typeface="+mn-ea"/>
                <a:cs typeface="+mn-cs"/>
              </a:rPr>
              <a:t> </a:t>
            </a:r>
            <a:r>
              <a:rPr kumimoji="0" lang="de-CH" sz="2200" b="0" i="0" u="none" strike="noStrike" kern="1200" cap="none" spc="0" normalizeH="0" baseline="0" noProof="0" dirty="0" err="1">
                <a:ln>
                  <a:noFill/>
                </a:ln>
                <a:solidFill>
                  <a:prstClr val="black"/>
                </a:solidFill>
                <a:effectLst/>
                <a:uLnTx/>
                <a:uFillTx/>
                <a:latin typeface="Calibri"/>
                <a:ea typeface="+mn-ea"/>
                <a:cs typeface="+mn-cs"/>
              </a:rPr>
              <a:t>considerare</a:t>
            </a:r>
            <a:endParaRPr kumimoji="0" lang="de-CH" sz="2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endParaRPr kumimoji="0" lang="de-CH" sz="2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Grafik 5">
            <a:extLst>
              <a:ext uri="{FF2B5EF4-FFF2-40B4-BE49-F238E27FC236}">
                <a16:creationId xmlns:a16="http://schemas.microsoft.com/office/drawing/2014/main" id="{30311BBC-0186-D1E3-D9FC-03AB27F4C38B}"/>
              </a:ext>
            </a:extLst>
          </p:cNvPr>
          <p:cNvPicPr>
            <a:picLocks noChangeAspect="1"/>
          </p:cNvPicPr>
          <p:nvPr/>
        </p:nvPicPr>
        <p:blipFill>
          <a:blip r:embed="rId3"/>
          <a:stretch>
            <a:fillRect/>
          </a:stretch>
        </p:blipFill>
        <p:spPr>
          <a:xfrm>
            <a:off x="7418119" y="1686956"/>
            <a:ext cx="4572000" cy="3874770"/>
          </a:xfrm>
          <a:prstGeom prst="rect">
            <a:avLst/>
          </a:prstGeom>
          <a:noFill/>
        </p:spPr>
      </p:pic>
    </p:spTree>
    <p:extLst>
      <p:ext uri="{BB962C8B-B14F-4D97-AF65-F5344CB8AC3E}">
        <p14:creationId xmlns:p14="http://schemas.microsoft.com/office/powerpoint/2010/main" val="36104550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platzhalter 5">
            <a:extLst>
              <a:ext uri="{FF2B5EF4-FFF2-40B4-BE49-F238E27FC236}">
                <a16:creationId xmlns:a16="http://schemas.microsoft.com/office/drawing/2014/main" id="{14901284-5C55-086D-91DB-236B2019A962}"/>
              </a:ext>
            </a:extLst>
          </p:cNvPr>
          <p:cNvSpPr txBox="1">
            <a:spLocks/>
          </p:cNvSpPr>
          <p:nvPr/>
        </p:nvSpPr>
        <p:spPr>
          <a:xfrm>
            <a:off x="0" y="-556"/>
            <a:ext cx="12192000" cy="1173192"/>
          </a:xfrm>
          <a:prstGeom prst="rect">
            <a:avLst/>
          </a:prstGeom>
          <a:solidFill>
            <a:srgbClr val="C4C2BD"/>
          </a:solidFill>
        </p:spPr>
        <p:txBody>
          <a:bodyPr vert="horz" lIns="91440" tIns="45720" rIns="91440" bIns="45720" rtlCol="0" anchor="ctr">
            <a:normAutofit/>
          </a:bodyPr>
          <a:lstStyle>
            <a:lvl1pPr marL="228600" indent="-228600" algn="l" defTabSz="914400" rtl="0" eaLnBrk="1" latinLnBrk="0" hangingPunct="1">
              <a:lnSpc>
                <a:spcPct val="100000"/>
              </a:lnSpc>
              <a:spcBef>
                <a:spcPts val="8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buFont typeface="Arial" panose="020B0604020202020204" pitchFamily="34" charset="0"/>
              <a:buChar char="•"/>
              <a:defRPr sz="2133"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2133"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33513" indent="0">
              <a:buNone/>
            </a:pPr>
            <a:endParaRPr lang="de-CH" sz="2400" b="1"/>
          </a:p>
        </p:txBody>
      </p:sp>
      <p:sp>
        <p:nvSpPr>
          <p:cNvPr id="6" name="Titel 2">
            <a:extLst>
              <a:ext uri="{FF2B5EF4-FFF2-40B4-BE49-F238E27FC236}">
                <a16:creationId xmlns:a16="http://schemas.microsoft.com/office/drawing/2014/main" id="{00F77D6B-0132-2CD8-87B5-86569B152F9E}"/>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dirty="0">
                <a:ln>
                  <a:noFill/>
                </a:ln>
                <a:solidFill>
                  <a:sysClr val="windowText" lastClr="000000"/>
                </a:solidFill>
                <a:effectLst/>
                <a:uLnTx/>
                <a:uFillTx/>
                <a:latin typeface="Calibri"/>
                <a:ea typeface="+mj-ea"/>
                <a:cs typeface="+mj-cs"/>
              </a:rPr>
              <a:t>Hannes: </a:t>
            </a:r>
            <a:r>
              <a:rPr kumimoji="0" lang="de-CH" sz="4000" b="0" i="0" u="none" strike="noStrike" kern="1200" cap="none" spc="0" normalizeH="0" baseline="0" noProof="0" dirty="0" err="1">
                <a:ln>
                  <a:noFill/>
                </a:ln>
                <a:solidFill>
                  <a:sysClr val="windowText" lastClr="000000"/>
                </a:solidFill>
                <a:effectLst/>
                <a:uLnTx/>
                <a:uFillTx/>
                <a:latin typeface="Calibri"/>
                <a:ea typeface="+mj-ea"/>
                <a:cs typeface="+mj-cs"/>
              </a:rPr>
              <a:t>grigio</a:t>
            </a:r>
            <a:r>
              <a:rPr kumimoji="0" lang="de-CH" sz="4000" b="0" i="0" u="none" strike="noStrike" kern="1200" cap="none" spc="0" normalizeH="0" baseline="0" noProof="0" dirty="0">
                <a:ln>
                  <a:noFill/>
                </a:ln>
                <a:solidFill>
                  <a:sysClr val="windowText" lastClr="000000"/>
                </a:solidFill>
                <a:effectLst/>
                <a:uLnTx/>
                <a:uFillTx/>
                <a:latin typeface="Calibri"/>
                <a:ea typeface="+mj-ea"/>
                <a:cs typeface="+mj-cs"/>
              </a:rPr>
              <a:t>, </a:t>
            </a:r>
            <a:r>
              <a:rPr kumimoji="0" lang="de-CH" sz="4000" b="0" i="0" u="none" strike="noStrike" kern="1200" cap="none" spc="0" normalizeH="0" baseline="0" noProof="0" dirty="0" err="1">
                <a:ln>
                  <a:noFill/>
                </a:ln>
                <a:solidFill>
                  <a:sysClr val="windowText" lastClr="000000"/>
                </a:solidFill>
                <a:effectLst/>
                <a:uLnTx/>
                <a:uFillTx/>
                <a:latin typeface="Calibri"/>
                <a:ea typeface="+mj-ea"/>
                <a:cs typeface="+mj-cs"/>
              </a:rPr>
              <a:t>impreciso</a:t>
            </a:r>
            <a:r>
              <a:rPr kumimoji="0" lang="de-CH" sz="4000" b="0" i="0" u="none" strike="noStrike" kern="1200" cap="none" spc="0" normalizeH="0" baseline="0" noProof="0" dirty="0">
                <a:ln>
                  <a:noFill/>
                </a:ln>
                <a:solidFill>
                  <a:sysClr val="windowText" lastClr="000000"/>
                </a:solidFill>
                <a:effectLst/>
                <a:uLnTx/>
                <a:uFillTx/>
                <a:latin typeface="Calibri"/>
                <a:ea typeface="+mj-ea"/>
                <a:cs typeface="+mj-cs"/>
              </a:rPr>
              <a:t>, </a:t>
            </a:r>
            <a:r>
              <a:rPr lang="de-CH" b="0" dirty="0" err="1">
                <a:solidFill>
                  <a:sysClr val="windowText" lastClr="000000"/>
                </a:solidFill>
                <a:latin typeface="Calibri"/>
              </a:rPr>
              <a:t>potere</a:t>
            </a:r>
            <a:br>
              <a:rPr kumimoji="0" lang="de-CH" sz="4000" b="1" i="0" u="none" strike="noStrike" kern="1200" cap="none" spc="0" normalizeH="0" baseline="0" noProof="0" dirty="0">
                <a:ln>
                  <a:noFill/>
                </a:ln>
                <a:solidFill>
                  <a:sysClr val="windowText" lastClr="000000"/>
                </a:solidFill>
                <a:effectLst/>
                <a:uLnTx/>
                <a:uFillTx/>
                <a:latin typeface="Calibri"/>
                <a:ea typeface="+mj-ea"/>
                <a:cs typeface="+mj-cs"/>
              </a:rPr>
            </a:br>
            <a:endParaRPr kumimoji="0" lang="de-CH" sz="4000" b="1" i="0" u="none"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7" name="Textplatzhalter 5">
            <a:extLst>
              <a:ext uri="{FF2B5EF4-FFF2-40B4-BE49-F238E27FC236}">
                <a16:creationId xmlns:a16="http://schemas.microsoft.com/office/drawing/2014/main" id="{85F5E231-EB7C-AEEB-0AB6-A7D49B4E112E}"/>
              </a:ext>
            </a:extLst>
          </p:cNvPr>
          <p:cNvSpPr txBox="1">
            <a:spLocks/>
          </p:cNvSpPr>
          <p:nvPr/>
        </p:nvSpPr>
        <p:spPr>
          <a:xfrm>
            <a:off x="762000" y="1993900"/>
            <a:ext cx="9144000" cy="4129088"/>
          </a:xfrm>
          <a:prstGeom prst="rect">
            <a:avLst/>
          </a:prstGeom>
          <a:noFill/>
        </p:spPr>
        <p:txBody>
          <a:bodyPr anchor="ctr">
            <a:normAutofit fontScale="25000" lnSpcReduction="20000"/>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20000"/>
              </a:lnSpc>
              <a:spcBef>
                <a:spcPts val="1000"/>
              </a:spcBef>
              <a:spcAft>
                <a:spcPts val="1200"/>
              </a:spcAft>
              <a:buClrTx/>
              <a:buSzTx/>
              <a:buFont typeface="Symbol" panose="05050102010706020507" pitchFamily="18" charset="2"/>
              <a:buNone/>
              <a:tabLst/>
              <a:defRPr/>
            </a:pPr>
            <a:r>
              <a:rPr kumimoji="0" lang="de-CH" sz="9600" b="1" i="0" u="none" strike="noStrike" kern="1200" cap="none" spc="0" normalizeH="0" baseline="0" noProof="0" dirty="0">
                <a:ln>
                  <a:noFill/>
                </a:ln>
                <a:solidFill>
                  <a:prstClr val="black"/>
                </a:solidFill>
                <a:effectLst/>
                <a:uLnTx/>
                <a:uFillTx/>
                <a:latin typeface="Calibri"/>
                <a:ea typeface="+mn-ea"/>
                <a:cs typeface="+mn-cs"/>
              </a:rPr>
              <a:t>Cosa </a:t>
            </a:r>
            <a:r>
              <a:rPr kumimoji="0" lang="de-CH" sz="9600" b="1" i="0" u="none" strike="noStrike" kern="1200" cap="none" spc="0" normalizeH="0" baseline="0" noProof="0" dirty="0" err="1">
                <a:ln>
                  <a:noFill/>
                </a:ln>
                <a:solidFill>
                  <a:prstClr val="black"/>
                </a:solidFill>
                <a:effectLst/>
                <a:uLnTx/>
                <a:uFillTx/>
                <a:latin typeface="Calibri"/>
                <a:ea typeface="+mn-ea"/>
                <a:cs typeface="+mn-cs"/>
              </a:rPr>
              <a:t>considerare</a:t>
            </a:r>
            <a:r>
              <a:rPr kumimoji="0" lang="de-CH" sz="9600" b="1" i="0" u="none" strike="noStrike" kern="1200" cap="none" spc="0" normalizeH="0" baseline="0" noProof="0" dirty="0">
                <a:ln>
                  <a:noFill/>
                </a:ln>
                <a:solidFill>
                  <a:prstClr val="black"/>
                </a:solidFill>
                <a:effectLst/>
                <a:uLnTx/>
                <a:uFillTx/>
                <a:latin typeface="Calibri"/>
                <a:ea typeface="+mn-ea"/>
                <a:cs typeface="+mn-cs"/>
              </a:rPr>
              <a:t>…</a:t>
            </a:r>
          </a:p>
          <a:p>
            <a:pPr lvl="0">
              <a:lnSpc>
                <a:spcPct val="120000"/>
              </a:lnSpc>
              <a:spcBef>
                <a:spcPts val="600"/>
              </a:spcBef>
              <a:spcAft>
                <a:spcPts val="600"/>
              </a:spcAft>
              <a:defRPr/>
            </a:pPr>
            <a:r>
              <a:rPr lang="it-IT" sz="8800" dirty="0">
                <a:solidFill>
                  <a:prstClr val="black"/>
                </a:solidFill>
              </a:rPr>
              <a:t>Il club deve presentare in modo trasparente e il più possibile misurabile i criteri di selezione e i relativi processi.</a:t>
            </a:r>
          </a:p>
          <a:p>
            <a:pPr lvl="0">
              <a:lnSpc>
                <a:spcPct val="120000"/>
              </a:lnSpc>
              <a:spcBef>
                <a:spcPts val="600"/>
              </a:spcBef>
              <a:spcAft>
                <a:spcPts val="600"/>
              </a:spcAft>
              <a:defRPr/>
            </a:pPr>
            <a:r>
              <a:rPr lang="it-IT" sz="8800" dirty="0">
                <a:solidFill>
                  <a:prstClr val="black"/>
                </a:solidFill>
              </a:rPr>
              <a:t>I criteri non devono essere cambiati arbitrariamente; una selezione senza giustificazione crea un senso di impotenza.</a:t>
            </a:r>
          </a:p>
          <a:p>
            <a:pPr lvl="0">
              <a:lnSpc>
                <a:spcPct val="120000"/>
              </a:lnSpc>
              <a:spcBef>
                <a:spcPts val="600"/>
              </a:spcBef>
              <a:spcAft>
                <a:spcPts val="600"/>
              </a:spcAft>
              <a:defRPr/>
            </a:pPr>
            <a:r>
              <a:rPr lang="it-IT" sz="8800" dirty="0">
                <a:solidFill>
                  <a:prstClr val="black"/>
                </a:solidFill>
              </a:rPr>
              <a:t>Le situazioni di competizione sono importanti per lo sviluppo. Tutti devono avere la possibilità di fare esperienze. Ruota nella formazione.</a:t>
            </a:r>
          </a:p>
          <a:p>
            <a:pPr lvl="0">
              <a:lnSpc>
                <a:spcPct val="120000"/>
              </a:lnSpc>
              <a:spcBef>
                <a:spcPts val="600"/>
              </a:spcBef>
              <a:spcAft>
                <a:spcPts val="600"/>
              </a:spcAft>
              <a:defRPr/>
            </a:pPr>
            <a:r>
              <a:rPr lang="it-IT" sz="8800" dirty="0">
                <a:solidFill>
                  <a:prstClr val="black"/>
                </a:solidFill>
              </a:rPr>
              <a:t>Informa Hannes in modo personale e oggettivo sui motivi della sua non selezione. È motivato, ambizioso e crede nello sport (di lotta) equo.</a:t>
            </a:r>
          </a:p>
          <a:p>
            <a:pPr lvl="0">
              <a:lnSpc>
                <a:spcPct val="120000"/>
              </a:lnSpc>
              <a:spcBef>
                <a:spcPts val="600"/>
              </a:spcBef>
              <a:spcAft>
                <a:spcPts val="600"/>
              </a:spcAft>
              <a:defRPr/>
            </a:pPr>
            <a:r>
              <a:rPr lang="it-IT" sz="8800" dirty="0">
                <a:solidFill>
                  <a:prstClr val="black"/>
                </a:solidFill>
              </a:rPr>
              <a:t>Mostra a Hannes i suoi punti di forza e le prospettive per motivarlo e rafforzare la fiducia nella federazione.</a:t>
            </a:r>
            <a:endParaRPr kumimoji="0" lang="de-DE" sz="8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75984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5">
            <a:extLst>
              <a:ext uri="{FF2B5EF4-FFF2-40B4-BE49-F238E27FC236}">
                <a16:creationId xmlns:a16="http://schemas.microsoft.com/office/drawing/2014/main" id="{8832D313-0541-8A5B-9612-FBC86C6F1DAA}"/>
              </a:ext>
            </a:extLst>
          </p:cNvPr>
          <p:cNvSpPr txBox="1">
            <a:spLocks/>
          </p:cNvSpPr>
          <p:nvPr/>
        </p:nvSpPr>
        <p:spPr>
          <a:xfrm>
            <a:off x="0" y="0"/>
            <a:ext cx="12192000" cy="1173192"/>
          </a:xfrm>
          <a:prstGeom prst="rect">
            <a:avLst/>
          </a:prstGeom>
          <a:solidFill>
            <a:srgbClr val="C4C2BD"/>
          </a:solidFill>
        </p:spPr>
        <p:txBody>
          <a:bodyPr vert="horz" lIns="91440" tIns="45720" rIns="91440" bIns="45720" rtlCol="0" anchor="t">
            <a:normAutofit/>
          </a:bodyPr>
          <a:lstStyle>
            <a:lvl1pPr marL="228600" indent="-228600" algn="l" defTabSz="914400" rtl="0" eaLnBrk="1" latinLnBrk="0" hangingPunct="1">
              <a:lnSpc>
                <a:spcPct val="100000"/>
              </a:lnSpc>
              <a:spcBef>
                <a:spcPts val="8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buFont typeface="Arial" panose="020B0604020202020204" pitchFamily="34" charset="0"/>
              <a:buChar char="•"/>
              <a:defRPr sz="2133"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2133"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e-CH">
              <a:solidFill>
                <a:prstClr val="black"/>
              </a:solidFill>
              <a:cs typeface="Calibri"/>
            </a:endParaRPr>
          </a:p>
        </p:txBody>
      </p:sp>
      <p:sp>
        <p:nvSpPr>
          <p:cNvPr id="3" name="Titel 1">
            <a:extLst>
              <a:ext uri="{FF2B5EF4-FFF2-40B4-BE49-F238E27FC236}">
                <a16:creationId xmlns:a16="http://schemas.microsoft.com/office/drawing/2014/main" id="{716F6560-4A5B-D826-BBD9-B15D23EC11E4}"/>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dirty="0">
                <a:ln>
                  <a:noFill/>
                </a:ln>
                <a:solidFill>
                  <a:sysClr val="windowText" lastClr="000000"/>
                </a:solidFill>
                <a:effectLst/>
                <a:uLnTx/>
                <a:uFillTx/>
                <a:latin typeface="Calibri"/>
                <a:ea typeface="+mj-ea"/>
                <a:cs typeface="+mj-cs"/>
              </a:rPr>
              <a:t>Lionel:</a:t>
            </a:r>
            <a:r>
              <a:rPr kumimoji="0" lang="de-CH" sz="4000" b="0" i="0" u="none" strike="noStrike" kern="1200" cap="none" spc="0" normalizeH="0" baseline="0" noProof="0" dirty="0">
                <a:ln>
                  <a:noFill/>
                </a:ln>
                <a:solidFill>
                  <a:sysClr val="windowText" lastClr="000000"/>
                </a:solidFill>
                <a:effectLst/>
                <a:uLnTx/>
                <a:uFillTx/>
                <a:latin typeface="Calibri"/>
                <a:ea typeface="+mj-ea"/>
                <a:cs typeface="+mj-cs"/>
              </a:rPr>
              <a:t> </a:t>
            </a:r>
            <a:r>
              <a:rPr kumimoji="0" lang="de-CH" sz="4000" b="0" i="0" u="none" strike="noStrike" kern="1200" cap="none" spc="0" normalizeH="0" baseline="0" noProof="0" dirty="0" err="1">
                <a:ln>
                  <a:noFill/>
                </a:ln>
                <a:solidFill>
                  <a:sysClr val="windowText" lastClr="000000"/>
                </a:solidFill>
                <a:effectLst/>
                <a:uLnTx/>
                <a:uFillTx/>
                <a:latin typeface="Calibri"/>
                <a:ea typeface="+mj-ea"/>
                <a:cs typeface="+mj-cs"/>
              </a:rPr>
              <a:t>grigio</a:t>
            </a:r>
            <a:r>
              <a:rPr kumimoji="0" lang="de-CH" sz="4000" b="0" i="0" u="none" strike="noStrike" kern="1200" cap="none" spc="0" normalizeH="0" baseline="0" noProof="0" dirty="0">
                <a:ln>
                  <a:noFill/>
                </a:ln>
                <a:solidFill>
                  <a:sysClr val="windowText" lastClr="000000"/>
                </a:solidFill>
                <a:effectLst/>
                <a:uLnTx/>
                <a:uFillTx/>
                <a:latin typeface="Calibri"/>
                <a:ea typeface="+mj-ea"/>
                <a:cs typeface="+mj-cs"/>
              </a:rPr>
              <a:t>, </a:t>
            </a:r>
            <a:r>
              <a:rPr kumimoji="0" lang="de-CH" sz="4000" b="0" i="0" u="none" strike="noStrike" kern="1200" cap="none" spc="0" normalizeH="0" baseline="0" noProof="0" dirty="0" err="1">
                <a:ln>
                  <a:noFill/>
                </a:ln>
                <a:solidFill>
                  <a:sysClr val="windowText" lastClr="000000"/>
                </a:solidFill>
                <a:effectLst/>
                <a:uLnTx/>
                <a:uFillTx/>
                <a:latin typeface="Calibri"/>
                <a:ea typeface="+mj-ea"/>
                <a:cs typeface="+mj-cs"/>
              </a:rPr>
              <a:t>stereotipato</a:t>
            </a:r>
            <a:r>
              <a:rPr kumimoji="0" lang="de-CH" sz="4000" b="0" i="0" u="none" strike="noStrike" kern="1200" cap="none" spc="0" normalizeH="0" baseline="0" noProof="0" dirty="0">
                <a:ln>
                  <a:noFill/>
                </a:ln>
                <a:solidFill>
                  <a:sysClr val="windowText" lastClr="000000"/>
                </a:solidFill>
                <a:effectLst/>
                <a:uLnTx/>
                <a:uFillTx/>
                <a:latin typeface="Calibri"/>
                <a:ea typeface="+mj-ea"/>
                <a:cs typeface="+mj-cs"/>
              </a:rPr>
              <a:t>, </a:t>
            </a:r>
            <a:r>
              <a:rPr kumimoji="0" lang="de-CH" sz="4000" b="0" i="0" u="none" strike="noStrike" kern="1200" cap="none" spc="0" normalizeH="0" baseline="0" noProof="0" dirty="0" err="1">
                <a:ln>
                  <a:noFill/>
                </a:ln>
                <a:solidFill>
                  <a:sysClr val="windowText" lastClr="000000"/>
                </a:solidFill>
                <a:effectLst/>
                <a:uLnTx/>
                <a:uFillTx/>
                <a:latin typeface="Calibri"/>
                <a:ea typeface="+mj-ea"/>
                <a:cs typeface="+mj-cs"/>
              </a:rPr>
              <a:t>ideali</a:t>
            </a:r>
            <a:br>
              <a:rPr kumimoji="0" lang="de-CH" sz="4000" b="1" i="0" u="none" strike="noStrike" kern="1200" cap="none" spc="0" normalizeH="0" baseline="0" noProof="0" dirty="0">
                <a:ln>
                  <a:noFill/>
                </a:ln>
                <a:solidFill>
                  <a:sysClr val="windowText" lastClr="000000"/>
                </a:solidFill>
                <a:effectLst/>
                <a:uLnTx/>
                <a:uFillTx/>
                <a:latin typeface="Calibri"/>
                <a:ea typeface="+mj-ea"/>
                <a:cs typeface="+mj-cs"/>
              </a:rPr>
            </a:br>
            <a:endParaRPr kumimoji="0" lang="de-CH" sz="4000" b="1" i="0" u="none"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4" name="Textplatzhalter 5">
            <a:extLst>
              <a:ext uri="{FF2B5EF4-FFF2-40B4-BE49-F238E27FC236}">
                <a16:creationId xmlns:a16="http://schemas.microsoft.com/office/drawing/2014/main" id="{D969C499-603C-011E-9B39-2AC7552ED14C}"/>
              </a:ext>
            </a:extLst>
          </p:cNvPr>
          <p:cNvSpPr txBox="1">
            <a:spLocks/>
          </p:cNvSpPr>
          <p:nvPr/>
        </p:nvSpPr>
        <p:spPr>
          <a:xfrm>
            <a:off x="762000" y="2028802"/>
            <a:ext cx="9144000" cy="4129088"/>
          </a:xfrm>
          <a:prstGeom prst="rect">
            <a:avLst/>
          </a:prstGeom>
          <a:noFill/>
        </p:spPr>
        <p:txBody>
          <a:bodyPr vert="horz" lIns="0" tIns="0" rIns="0" bIns="0" rtlCol="0" anchor="ctr">
            <a:normAutofit fontScale="25000" lnSpcReduction="20000"/>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20000"/>
              </a:lnSpc>
              <a:spcBef>
                <a:spcPts val="1000"/>
              </a:spcBef>
              <a:spcAft>
                <a:spcPts val="1200"/>
              </a:spcAft>
              <a:buClrTx/>
              <a:buSzTx/>
              <a:buFont typeface="Symbol" panose="05050102010706020507" pitchFamily="18" charset="2"/>
              <a:buNone/>
              <a:tabLst/>
              <a:defRPr/>
            </a:pPr>
            <a:r>
              <a:rPr kumimoji="0" lang="de-CH" sz="9600" b="1" i="0" u="none" strike="noStrike" kern="1200" cap="none" spc="0" normalizeH="0" baseline="0" noProof="0" dirty="0">
                <a:ln>
                  <a:noFill/>
                </a:ln>
                <a:solidFill>
                  <a:sysClr val="windowText" lastClr="000000"/>
                </a:solidFill>
                <a:effectLst/>
                <a:uLnTx/>
                <a:uFillTx/>
                <a:latin typeface="Calibri"/>
                <a:ea typeface="+mn-ea"/>
                <a:cs typeface="+mn-cs"/>
              </a:rPr>
              <a:t>Cosa </a:t>
            </a:r>
            <a:r>
              <a:rPr kumimoji="0" lang="de-CH" sz="9600" b="1" i="0" u="none" strike="noStrike" kern="1200" cap="none" spc="0" normalizeH="0" baseline="0" noProof="0" dirty="0" err="1">
                <a:ln>
                  <a:noFill/>
                </a:ln>
                <a:solidFill>
                  <a:sysClr val="windowText" lastClr="000000"/>
                </a:solidFill>
                <a:effectLst/>
                <a:uLnTx/>
                <a:uFillTx/>
                <a:latin typeface="Calibri"/>
                <a:ea typeface="+mn-ea"/>
                <a:cs typeface="+mn-cs"/>
              </a:rPr>
              <a:t>considerare</a:t>
            </a:r>
            <a:r>
              <a:rPr kumimoji="0" lang="de-CH" sz="9600" b="1" i="0" u="none" strike="noStrike" kern="1200" cap="none" spc="0" normalizeH="0" baseline="0" noProof="0" dirty="0">
                <a:ln>
                  <a:noFill/>
                </a:ln>
                <a:solidFill>
                  <a:sysClr val="windowText" lastClr="000000"/>
                </a:solidFill>
                <a:effectLst/>
                <a:uLnTx/>
                <a:uFillTx/>
                <a:latin typeface="Calibri"/>
                <a:ea typeface="+mn-ea"/>
                <a:cs typeface="+mn-cs"/>
              </a:rPr>
              <a:t>…</a:t>
            </a:r>
            <a:endParaRPr kumimoji="0" lang="de-DE" sz="9600" b="1" i="0" u="none" strike="noStrike" kern="1200" cap="none" spc="0" normalizeH="0" baseline="0" noProof="0" dirty="0">
              <a:ln>
                <a:noFill/>
              </a:ln>
              <a:solidFill>
                <a:sysClr val="windowText" lastClr="000000"/>
              </a:solidFill>
              <a:effectLst/>
              <a:uLnTx/>
              <a:uFillTx/>
              <a:latin typeface="Calibri"/>
              <a:ea typeface="+mn-ea"/>
              <a:cs typeface="+mn-cs"/>
            </a:endParaRPr>
          </a:p>
          <a:p>
            <a:pPr lvl="0">
              <a:lnSpc>
                <a:spcPct val="120000"/>
              </a:lnSpc>
              <a:spcBef>
                <a:spcPts val="600"/>
              </a:spcBef>
              <a:spcAft>
                <a:spcPts val="600"/>
              </a:spcAft>
              <a:defRPr/>
            </a:pPr>
            <a:r>
              <a:rPr lang="it-IT" sz="8800" dirty="0">
                <a:solidFill>
                  <a:sysClr val="windowText" lastClr="000000"/>
                </a:solidFill>
              </a:rPr>
              <a:t>Le affermazioni offensive non devono essere né ignorate né minimizzate: fermale immediatamente, interrompi l'allenamento e discuti la situazione con tutti.</a:t>
            </a:r>
          </a:p>
          <a:p>
            <a:pPr lvl="0">
              <a:lnSpc>
                <a:spcPct val="120000"/>
              </a:lnSpc>
              <a:spcBef>
                <a:spcPts val="600"/>
              </a:spcBef>
              <a:spcAft>
                <a:spcPts val="600"/>
              </a:spcAft>
              <a:defRPr/>
            </a:pPr>
            <a:r>
              <a:rPr lang="it-IT" sz="8800" dirty="0">
                <a:solidFill>
                  <a:sysClr val="windowText" lastClr="000000"/>
                </a:solidFill>
              </a:rPr>
              <a:t>Usa un linguaggio rispettoso e privo di discriminazioni; il modulo di apprendimento "Promuovere la diversità" ti aiuterà in questo.</a:t>
            </a:r>
          </a:p>
          <a:p>
            <a:pPr lvl="0">
              <a:lnSpc>
                <a:spcPct val="120000"/>
              </a:lnSpc>
              <a:spcBef>
                <a:spcPts val="600"/>
              </a:spcBef>
              <a:spcAft>
                <a:spcPts val="600"/>
              </a:spcAft>
              <a:defRPr/>
            </a:pPr>
            <a:r>
              <a:rPr lang="it-IT" sz="8800" dirty="0">
                <a:solidFill>
                  <a:sysClr val="windowText" lastClr="000000"/>
                </a:solidFill>
              </a:rPr>
              <a:t>Sottolinea che ognuno ha il proprio stile di lancio, indipendentemente dal genere.</a:t>
            </a:r>
          </a:p>
          <a:p>
            <a:pPr lvl="0">
              <a:lnSpc>
                <a:spcPct val="120000"/>
              </a:lnSpc>
              <a:spcBef>
                <a:spcPts val="600"/>
              </a:spcBef>
              <a:spcAft>
                <a:spcPts val="600"/>
              </a:spcAft>
              <a:defRPr/>
            </a:pPr>
            <a:r>
              <a:rPr lang="it-IT" sz="8800" dirty="0">
                <a:solidFill>
                  <a:sysClr val="windowText" lastClr="000000"/>
                </a:solidFill>
              </a:rPr>
              <a:t>Parla con Lionel dei suoi sentimenti e spiegagli che la pratica migliora la sua precisione nel lancio.</a:t>
            </a:r>
          </a:p>
          <a:p>
            <a:pPr lvl="0">
              <a:lnSpc>
                <a:spcPct val="120000"/>
              </a:lnSpc>
              <a:spcBef>
                <a:spcPts val="600"/>
              </a:spcBef>
              <a:spcAft>
                <a:spcPts val="600"/>
              </a:spcAft>
              <a:defRPr/>
            </a:pPr>
            <a:r>
              <a:rPr lang="it-IT" sz="8800" dirty="0">
                <a:solidFill>
                  <a:sysClr val="windowText" lastClr="000000"/>
                </a:solidFill>
              </a:rPr>
              <a:t>Stabilisci delle regole di comunicazione nel team e chiedi l'uso di un linguaggio rispettoso.</a:t>
            </a:r>
          </a:p>
          <a:p>
            <a:pPr lvl="0">
              <a:lnSpc>
                <a:spcPct val="120000"/>
              </a:lnSpc>
              <a:spcBef>
                <a:spcPts val="600"/>
              </a:spcBef>
              <a:spcAft>
                <a:spcPts val="600"/>
              </a:spcAft>
              <a:defRPr/>
            </a:pPr>
            <a:r>
              <a:rPr lang="it-IT" sz="8800" dirty="0">
                <a:solidFill>
                  <a:sysClr val="windowText" lastClr="000000"/>
                </a:solidFill>
              </a:rPr>
              <a:t>Affronta i pregiudizi, ad esempio, attraverso giochi e esercizi di "Mobilesport".</a:t>
            </a:r>
            <a:endParaRPr kumimoji="0" lang="de-CH" sz="2200" b="0" i="0" u="none" strike="noStrike" kern="1200" cap="none" spc="0" normalizeH="0" baseline="0" noProof="0" dirty="0">
              <a:ln>
                <a:noFill/>
              </a:ln>
              <a:solidFill>
                <a:srgbClr val="F3C400">
                  <a:lumMod val="75000"/>
                </a:srgbClr>
              </a:solidFill>
              <a:effectLst/>
              <a:uLnTx/>
              <a:uFillTx/>
              <a:latin typeface="Calibri"/>
              <a:ea typeface="+mn-ea"/>
              <a:cs typeface="+mn-cs"/>
            </a:endParaRPr>
          </a:p>
        </p:txBody>
      </p:sp>
      <p:pic>
        <p:nvPicPr>
          <p:cNvPr id="5" name="Image 7">
            <a:extLst>
              <a:ext uri="{FF2B5EF4-FFF2-40B4-BE49-F238E27FC236}">
                <a16:creationId xmlns:a16="http://schemas.microsoft.com/office/drawing/2014/main" id="{929075B8-0BDA-E333-F19E-DFAED34E92C6}"/>
              </a:ext>
            </a:extLst>
          </p:cNvPr>
          <p:cNvPicPr>
            <a:picLocks noChangeAspect="1"/>
          </p:cNvPicPr>
          <p:nvPr/>
        </p:nvPicPr>
        <p:blipFill>
          <a:blip r:embed="rId3"/>
          <a:stretch>
            <a:fillRect/>
          </a:stretch>
        </p:blipFill>
        <p:spPr>
          <a:xfrm>
            <a:off x="10297723" y="4967561"/>
            <a:ext cx="1386876" cy="1302822"/>
          </a:xfrm>
          <a:prstGeom prst="rect">
            <a:avLst/>
          </a:prstGeom>
        </p:spPr>
      </p:pic>
      <p:pic>
        <p:nvPicPr>
          <p:cNvPr id="6" name="Image 2">
            <a:extLst>
              <a:ext uri="{FF2B5EF4-FFF2-40B4-BE49-F238E27FC236}">
                <a16:creationId xmlns:a16="http://schemas.microsoft.com/office/drawing/2014/main" id="{A142E72E-7BD4-4B61-1419-F7E08F311B3E}"/>
              </a:ext>
            </a:extLst>
          </p:cNvPr>
          <p:cNvPicPr>
            <a:picLocks noChangeAspect="1"/>
          </p:cNvPicPr>
          <p:nvPr/>
        </p:nvPicPr>
        <p:blipFill>
          <a:blip r:embed="rId4"/>
          <a:stretch>
            <a:fillRect/>
          </a:stretch>
        </p:blipFill>
        <p:spPr>
          <a:xfrm>
            <a:off x="10297723" y="3429000"/>
            <a:ext cx="1397418" cy="1328692"/>
          </a:xfrm>
          <a:prstGeom prst="rect">
            <a:avLst/>
          </a:prstGeom>
        </p:spPr>
      </p:pic>
      <p:pic>
        <p:nvPicPr>
          <p:cNvPr id="7" name="Image 9">
            <a:extLst>
              <a:ext uri="{FF2B5EF4-FFF2-40B4-BE49-F238E27FC236}">
                <a16:creationId xmlns:a16="http://schemas.microsoft.com/office/drawing/2014/main" id="{B0A4D5BC-7687-11AE-A689-9D31A23B9979}"/>
              </a:ext>
            </a:extLst>
          </p:cNvPr>
          <p:cNvPicPr>
            <a:picLocks noChangeAspect="1"/>
          </p:cNvPicPr>
          <p:nvPr/>
        </p:nvPicPr>
        <p:blipFill>
          <a:blip r:embed="rId5"/>
          <a:stretch>
            <a:fillRect/>
          </a:stretch>
        </p:blipFill>
        <p:spPr>
          <a:xfrm>
            <a:off x="10324929" y="1865759"/>
            <a:ext cx="1359670" cy="1318469"/>
          </a:xfrm>
          <a:prstGeom prst="rect">
            <a:avLst/>
          </a:prstGeom>
        </p:spPr>
      </p:pic>
    </p:spTree>
    <p:extLst>
      <p:ext uri="{BB962C8B-B14F-4D97-AF65-F5344CB8AC3E}">
        <p14:creationId xmlns:p14="http://schemas.microsoft.com/office/powerpoint/2010/main" val="26092415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5">
            <a:extLst>
              <a:ext uri="{FF2B5EF4-FFF2-40B4-BE49-F238E27FC236}">
                <a16:creationId xmlns:a16="http://schemas.microsoft.com/office/drawing/2014/main" id="{40D89A34-7BB5-CB22-4727-D84BE5AF9157}"/>
              </a:ext>
            </a:extLst>
          </p:cNvPr>
          <p:cNvSpPr txBox="1">
            <a:spLocks/>
          </p:cNvSpPr>
          <p:nvPr/>
        </p:nvSpPr>
        <p:spPr>
          <a:xfrm>
            <a:off x="0" y="0"/>
            <a:ext cx="12192000" cy="1173192"/>
          </a:xfrm>
          <a:prstGeom prst="rect">
            <a:avLst/>
          </a:prstGeom>
          <a:gradFill flip="none" rotWithShape="1">
            <a:gsLst>
              <a:gs pos="48000">
                <a:srgbClr val="FF9933"/>
              </a:gs>
              <a:gs pos="22000">
                <a:srgbClr val="C4C2BD"/>
              </a:gs>
              <a:gs pos="0">
                <a:srgbClr val="C4C2BD"/>
              </a:gs>
              <a:gs pos="63000">
                <a:srgbClr val="FF9900"/>
              </a:gs>
              <a:gs pos="83000">
                <a:srgbClr val="FF9933"/>
              </a:gs>
              <a:gs pos="100000">
                <a:srgbClr val="FF9900"/>
              </a:gs>
            </a:gsLst>
            <a:lin ang="0" scaled="1"/>
            <a:tileRect/>
          </a:gradFill>
        </p:spPr>
        <p:txBody>
          <a:bodyPr vert="horz" lIns="91440" tIns="45720" rIns="91440" bIns="45720" rtlCol="0" anchor="t">
            <a:normAutofit/>
          </a:bodyPr>
          <a:lstStyle>
            <a:lvl1pPr marL="228600" indent="-228600" algn="l" defTabSz="914400" rtl="0" eaLnBrk="1" latinLnBrk="0" hangingPunct="1">
              <a:lnSpc>
                <a:spcPct val="100000"/>
              </a:lnSpc>
              <a:spcBef>
                <a:spcPts val="8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buFont typeface="Arial" panose="020B0604020202020204" pitchFamily="34" charset="0"/>
              <a:buChar char="•"/>
              <a:defRPr sz="2133"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2133"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e-CH">
              <a:solidFill>
                <a:prstClr val="black"/>
              </a:solidFill>
              <a:cs typeface="Calibri"/>
            </a:endParaRPr>
          </a:p>
        </p:txBody>
      </p:sp>
      <p:sp>
        <p:nvSpPr>
          <p:cNvPr id="3" name="Titel 2">
            <a:extLst>
              <a:ext uri="{FF2B5EF4-FFF2-40B4-BE49-F238E27FC236}">
                <a16:creationId xmlns:a16="http://schemas.microsoft.com/office/drawing/2014/main" id="{4A2E979F-45A2-0E29-2E8F-E13863E4C28A}"/>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dirty="0">
                <a:ln>
                  <a:noFill/>
                </a:ln>
                <a:solidFill>
                  <a:sysClr val="windowText" lastClr="000000"/>
                </a:solidFill>
                <a:effectLst/>
                <a:uLnTx/>
                <a:uFillTx/>
                <a:latin typeface="Calibri"/>
                <a:ea typeface="+mj-ea"/>
                <a:cs typeface="+mj-cs"/>
              </a:rPr>
              <a:t>Mandy: </a:t>
            </a:r>
            <a:r>
              <a:rPr kumimoji="0" lang="de-CH" sz="4000" b="0" i="0" u="none" strike="noStrike" kern="1200" cap="none" spc="0" normalizeH="0" baseline="0" noProof="0" dirty="0" err="1">
                <a:ln>
                  <a:noFill/>
                </a:ln>
                <a:solidFill>
                  <a:sysClr val="windowText" lastClr="000000"/>
                </a:solidFill>
                <a:effectLst/>
                <a:uLnTx/>
                <a:uFillTx/>
                <a:latin typeface="Calibri"/>
                <a:ea typeface="+mj-ea"/>
                <a:cs typeface="+mj-cs"/>
              </a:rPr>
              <a:t>grigio-arancione</a:t>
            </a:r>
            <a:r>
              <a:rPr kumimoji="0" lang="de-CH" sz="4000" b="0" i="0" u="none" strike="noStrike" kern="1200" cap="none" spc="0" normalizeH="0" baseline="0" noProof="0" dirty="0">
                <a:ln>
                  <a:noFill/>
                </a:ln>
                <a:solidFill>
                  <a:sysClr val="windowText" lastClr="000000"/>
                </a:solidFill>
                <a:effectLst/>
                <a:uLnTx/>
                <a:uFillTx/>
                <a:latin typeface="Calibri"/>
                <a:ea typeface="+mj-ea"/>
                <a:cs typeface="+mj-cs"/>
              </a:rPr>
              <a:t>, </a:t>
            </a:r>
            <a:r>
              <a:rPr kumimoji="0" lang="de-CH" sz="4000" b="0" i="0" u="none" strike="noStrike" kern="1200" cap="none" spc="0" normalizeH="0" baseline="0" noProof="0" dirty="0" err="1">
                <a:ln>
                  <a:noFill/>
                </a:ln>
                <a:solidFill>
                  <a:sysClr val="windowText" lastClr="000000"/>
                </a:solidFill>
                <a:effectLst/>
                <a:uLnTx/>
                <a:uFillTx/>
                <a:latin typeface="Calibri"/>
                <a:ea typeface="+mj-ea"/>
                <a:cs typeface="+mj-cs"/>
              </a:rPr>
              <a:t>escluso</a:t>
            </a:r>
            <a:r>
              <a:rPr kumimoji="0" lang="de-CH" sz="4000" b="0" i="0" u="none" strike="noStrike" kern="1200" cap="none" spc="0" normalizeH="0" baseline="0" noProof="0" dirty="0">
                <a:ln>
                  <a:noFill/>
                </a:ln>
                <a:solidFill>
                  <a:sysClr val="windowText" lastClr="000000"/>
                </a:solidFill>
                <a:effectLst/>
                <a:uLnTx/>
                <a:uFillTx/>
                <a:latin typeface="Calibri"/>
                <a:ea typeface="+mj-ea"/>
                <a:cs typeface="+mj-cs"/>
              </a:rPr>
              <a:t>, </a:t>
            </a:r>
            <a:r>
              <a:rPr kumimoji="0" lang="de-CH" sz="4000" b="0" i="0" u="none" strike="noStrike" kern="1200" cap="none" spc="0" normalizeH="0" baseline="0" noProof="0" dirty="0" err="1">
                <a:ln>
                  <a:noFill/>
                </a:ln>
                <a:solidFill>
                  <a:sysClr val="windowText" lastClr="000000"/>
                </a:solidFill>
                <a:effectLst/>
                <a:uLnTx/>
                <a:uFillTx/>
                <a:latin typeface="Calibri"/>
                <a:ea typeface="+mj-ea"/>
                <a:cs typeface="+mj-cs"/>
              </a:rPr>
              <a:t>pressione</a:t>
            </a:r>
            <a:br>
              <a:rPr kumimoji="0" lang="de-CH" sz="4000" b="0" i="0" u="none" strike="noStrike" kern="1200" cap="none" spc="0" normalizeH="0" baseline="0" noProof="0" dirty="0">
                <a:ln>
                  <a:noFill/>
                </a:ln>
                <a:solidFill>
                  <a:sysClr val="windowText" lastClr="000000"/>
                </a:solidFill>
                <a:effectLst/>
                <a:uLnTx/>
                <a:uFillTx/>
                <a:latin typeface="Calibri"/>
                <a:ea typeface="+mj-ea"/>
                <a:cs typeface="+mj-cs"/>
              </a:rPr>
            </a:br>
            <a:endParaRPr kumimoji="0" lang="de-CH" sz="4000" b="1" i="0" u="none"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4" name="Textplatzhalter 5">
            <a:extLst>
              <a:ext uri="{FF2B5EF4-FFF2-40B4-BE49-F238E27FC236}">
                <a16:creationId xmlns:a16="http://schemas.microsoft.com/office/drawing/2014/main" id="{B9DA1A3A-9AAB-B9FC-D3AE-0FE41BF69999}"/>
              </a:ext>
            </a:extLst>
          </p:cNvPr>
          <p:cNvSpPr txBox="1">
            <a:spLocks/>
          </p:cNvSpPr>
          <p:nvPr/>
        </p:nvSpPr>
        <p:spPr>
          <a:xfrm>
            <a:off x="762000" y="1993900"/>
            <a:ext cx="9144000" cy="4129088"/>
          </a:xfrm>
          <a:prstGeom prst="rect">
            <a:avLst/>
          </a:prstGeom>
          <a:noFill/>
        </p:spPr>
        <p:txBody>
          <a:bodyPr vert="horz" lIns="0" tIns="0" rIns="0" bIns="0" rtlCol="0" anchor="ctr">
            <a:normAutofit fontScale="62500" lnSpcReduction="20000"/>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ts val="2640"/>
              </a:lnSpc>
              <a:spcBef>
                <a:spcPts val="1000"/>
              </a:spcBef>
              <a:spcAft>
                <a:spcPts val="1200"/>
              </a:spcAft>
              <a:buClrTx/>
              <a:buSzTx/>
              <a:buFont typeface="Symbol" panose="05050102010706020507" pitchFamily="18" charset="2"/>
              <a:buNone/>
              <a:tabLst/>
              <a:defRPr/>
            </a:pPr>
            <a:r>
              <a:rPr kumimoji="0" lang="de-CH" sz="2800" b="1" i="0" u="none" strike="noStrike" kern="1200" cap="none" spc="0" normalizeH="0" baseline="0" noProof="0" dirty="0">
                <a:ln>
                  <a:noFill/>
                </a:ln>
                <a:solidFill>
                  <a:sysClr val="windowText" lastClr="000000"/>
                </a:solidFill>
                <a:effectLst/>
                <a:uLnTx/>
                <a:uFillTx/>
                <a:latin typeface="Calibri"/>
                <a:ea typeface="+mn-ea"/>
                <a:cs typeface="+mn-cs"/>
              </a:rPr>
              <a:t>Cosa </a:t>
            </a:r>
            <a:r>
              <a:rPr kumimoji="0" lang="de-CH" sz="2800" b="1" i="0" u="none" strike="noStrike" kern="1200" cap="none" spc="0" normalizeH="0" baseline="0" noProof="0" dirty="0" err="1">
                <a:ln>
                  <a:noFill/>
                </a:ln>
                <a:solidFill>
                  <a:sysClr val="windowText" lastClr="000000"/>
                </a:solidFill>
                <a:effectLst/>
                <a:uLnTx/>
                <a:uFillTx/>
                <a:latin typeface="Calibri"/>
                <a:ea typeface="+mn-ea"/>
                <a:cs typeface="+mn-cs"/>
              </a:rPr>
              <a:t>considerare</a:t>
            </a:r>
            <a:r>
              <a:rPr kumimoji="0" lang="de-CH" sz="2800" b="1" i="0" u="none" strike="noStrike" kern="1200" cap="none" spc="0" normalizeH="0" baseline="0" noProof="0" dirty="0">
                <a:ln>
                  <a:noFill/>
                </a:ln>
                <a:solidFill>
                  <a:sysClr val="windowText" lastClr="000000"/>
                </a:solidFill>
                <a:effectLst/>
                <a:uLnTx/>
                <a:uFillTx/>
                <a:latin typeface="Calibri"/>
                <a:ea typeface="+mn-ea"/>
                <a:cs typeface="+mn-cs"/>
              </a:rPr>
              <a:t>…</a:t>
            </a:r>
          </a:p>
          <a:p>
            <a:pPr lvl="0">
              <a:spcBef>
                <a:spcPts val="600"/>
              </a:spcBef>
              <a:spcAft>
                <a:spcPts val="600"/>
              </a:spcAft>
              <a:defRPr/>
            </a:pPr>
            <a:r>
              <a:rPr lang="it-IT" sz="2600" dirty="0">
                <a:solidFill>
                  <a:sysClr val="windowText" lastClr="000000"/>
                </a:solidFill>
              </a:rPr>
              <a:t>Favorisci un clima di gruppo positivo e mostra un atteggiamento risolutivo dei conflitti.</a:t>
            </a:r>
          </a:p>
          <a:p>
            <a:pPr lvl="0">
              <a:spcBef>
                <a:spcPts val="600"/>
              </a:spcBef>
              <a:spcAft>
                <a:spcPts val="600"/>
              </a:spcAft>
              <a:defRPr/>
            </a:pPr>
            <a:r>
              <a:rPr lang="it-IT" sz="2600" dirty="0">
                <a:solidFill>
                  <a:sysClr val="windowText" lastClr="000000"/>
                </a:solidFill>
              </a:rPr>
              <a:t>In caso di bullismo: intervieni tempestivamente prima che i comportamenti e le fazioni si consolidino.</a:t>
            </a:r>
          </a:p>
          <a:p>
            <a:pPr lvl="0">
              <a:spcBef>
                <a:spcPts val="600"/>
              </a:spcBef>
              <a:spcAft>
                <a:spcPts val="600"/>
              </a:spcAft>
              <a:defRPr/>
            </a:pPr>
            <a:r>
              <a:rPr lang="it-IT" sz="2600" dirty="0">
                <a:solidFill>
                  <a:sysClr val="windowText" lastClr="000000"/>
                </a:solidFill>
              </a:rPr>
              <a:t>Chiedi supporto a centri di consulenza contro il bullismo o a Swiss Sport Integrity.</a:t>
            </a:r>
          </a:p>
          <a:p>
            <a:pPr lvl="0">
              <a:spcBef>
                <a:spcPts val="600"/>
              </a:spcBef>
              <a:spcAft>
                <a:spcPts val="600"/>
              </a:spcAft>
              <a:defRPr/>
            </a:pPr>
            <a:r>
              <a:rPr lang="it-IT" sz="2600" dirty="0">
                <a:solidFill>
                  <a:sysClr val="windowText" lastClr="000000"/>
                </a:solidFill>
              </a:rPr>
              <a:t>Offri a Mandy una conversazione e ascoltala apertamente.</a:t>
            </a:r>
          </a:p>
          <a:p>
            <a:pPr lvl="0">
              <a:spcBef>
                <a:spcPts val="600"/>
              </a:spcBef>
              <a:spcAft>
                <a:spcPts val="600"/>
              </a:spcAft>
              <a:defRPr/>
            </a:pPr>
            <a:r>
              <a:rPr lang="it-IT" sz="2600" dirty="0">
                <a:solidFill>
                  <a:sysClr val="windowText" lastClr="000000"/>
                </a:solidFill>
              </a:rPr>
              <a:t>Conduci una discussione chiarificatrice con il gruppo; il rispetto reciproco è fondamentale per giocare insieme.</a:t>
            </a:r>
          </a:p>
          <a:p>
            <a:pPr lvl="0">
              <a:spcBef>
                <a:spcPts val="600"/>
              </a:spcBef>
              <a:spcAft>
                <a:spcPts val="600"/>
              </a:spcAft>
              <a:defRPr/>
            </a:pPr>
            <a:r>
              <a:rPr lang="it-IT" sz="2600" dirty="0">
                <a:solidFill>
                  <a:sysClr val="windowText" lastClr="000000"/>
                </a:solidFill>
              </a:rPr>
              <a:t>Discuta la situazione in modo riservato con i colleghi del club.</a:t>
            </a:r>
          </a:p>
          <a:p>
            <a:pPr lvl="0">
              <a:spcBef>
                <a:spcPts val="600"/>
              </a:spcBef>
              <a:spcAft>
                <a:spcPts val="600"/>
              </a:spcAft>
              <a:defRPr/>
            </a:pPr>
            <a:r>
              <a:rPr lang="it-IT" sz="2600" dirty="0">
                <a:solidFill>
                  <a:sysClr val="windowText" lastClr="000000"/>
                </a:solidFill>
              </a:rPr>
              <a:t>Promuovi la coesione del gruppo attraverso giochi e esercizi.</a:t>
            </a:r>
            <a:endParaRPr kumimoji="0" lang="de-CH" sz="2400" b="0" i="0" u="none"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5" name="Grafik 4">
            <a:extLst>
              <a:ext uri="{FF2B5EF4-FFF2-40B4-BE49-F238E27FC236}">
                <a16:creationId xmlns:a16="http://schemas.microsoft.com/office/drawing/2014/main" id="{047CBFBD-A123-77D1-2574-662FFC958C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6480" y="5013176"/>
            <a:ext cx="1173192" cy="1173192"/>
          </a:xfrm>
          <a:prstGeom prst="rect">
            <a:avLst/>
          </a:prstGeom>
        </p:spPr>
      </p:pic>
    </p:spTree>
    <p:extLst>
      <p:ext uri="{BB962C8B-B14F-4D97-AF65-F5344CB8AC3E}">
        <p14:creationId xmlns:p14="http://schemas.microsoft.com/office/powerpoint/2010/main" val="39949612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79B36B-051C-BD57-B916-92AD86732D98}"/>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CH" sz="4000" b="1" i="0" u="none" strike="noStrike" cap="none" normalizeH="0" baseline="0" noProof="0" dirty="0">
                <a:ln>
                  <a:noFill/>
                </a:ln>
                <a:solidFill>
                  <a:sysClr val="windowText" lastClr="000000"/>
                </a:solidFill>
                <a:uLnTx/>
                <a:uFillTx/>
                <a:latin typeface="Calibri"/>
                <a:ea typeface="+mj-ea"/>
                <a:cs typeface="+mj-cs"/>
              </a:rPr>
              <a:t>Cosa tener presente nella</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it-CH" sz="4000" b="1" i="0" u="none" strike="noStrike" cap="none" normalizeH="0" baseline="0" noProof="0" dirty="0">
                <a:ln>
                  <a:noFill/>
                </a:ln>
                <a:solidFill>
                  <a:sysClr val="windowText" lastClr="000000"/>
                </a:solidFill>
                <a:uLnTx/>
                <a:uFillTx/>
                <a:latin typeface="Calibri"/>
                <a:ea typeface="+mj-ea"/>
                <a:cs typeface="+mj-cs"/>
              </a:rPr>
              <a:t>«zona grigia»</a:t>
            </a:r>
          </a:p>
        </p:txBody>
      </p:sp>
      <p:sp>
        <p:nvSpPr>
          <p:cNvPr id="3" name="Inhaltsplatzhalter 2">
            <a:extLst>
              <a:ext uri="{FF2B5EF4-FFF2-40B4-BE49-F238E27FC236}">
                <a16:creationId xmlns:a16="http://schemas.microsoft.com/office/drawing/2014/main" id="{2BE1F762-F0F8-4FA2-B867-3E1E953383A9}"/>
              </a:ext>
            </a:extLst>
          </p:cNvPr>
          <p:cNvSpPr txBox="1">
            <a:spLocks/>
          </p:cNvSpPr>
          <p:nvPr/>
        </p:nvSpPr>
        <p:spPr>
          <a:xfrm>
            <a:off x="762000" y="1993900"/>
            <a:ext cx="9144000" cy="4129088"/>
          </a:xfrm>
          <a:prstGeom prst="rect">
            <a:avLst/>
          </a:prstGeom>
        </p:spPr>
        <p:txBody>
          <a:bodyPr vert="horz" lIns="0" tIns="0" rIns="0" bIns="0" rtlCol="0" anchor="ctr">
            <a:noAutofit/>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a:ln>
                  <a:noFill/>
                </a:ln>
                <a:solidFill>
                  <a:sysClr val="windowText" lastClr="000000"/>
                </a:solidFill>
                <a:uLnTx/>
                <a:uFillTx/>
                <a:latin typeface="Calibri"/>
                <a:ea typeface="+mn-ea"/>
                <a:cs typeface="+mn-cs"/>
              </a:rPr>
              <a:t>I rischi fanno parte dello sport!</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a:ln>
                  <a:noFill/>
                </a:ln>
                <a:solidFill>
                  <a:sysClr val="windowText" lastClr="000000"/>
                </a:solidFill>
                <a:uLnTx/>
                <a:uFillTx/>
                <a:latin typeface="Calibri"/>
                <a:ea typeface="+mn-ea"/>
                <a:cs typeface="+mn-cs"/>
              </a:rPr>
              <a:t>I rischi di per sé non sono negativi!</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a:ln>
                  <a:noFill/>
                </a:ln>
                <a:solidFill>
                  <a:sysClr val="windowText" lastClr="000000"/>
                </a:solidFill>
                <a:uLnTx/>
                <a:uFillTx/>
                <a:latin typeface="Calibri"/>
                <a:ea typeface="+mn-ea"/>
                <a:cs typeface="+mn-cs"/>
              </a:rPr>
              <a:t>Quando i rischi vengono riconosciuti e ponderati, possono essere gestiti con trasparenza e attenzione.</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a:ln>
                  <a:noFill/>
                </a:ln>
                <a:solidFill>
                  <a:sysClr val="windowText" lastClr="000000"/>
                </a:solidFill>
                <a:uLnTx/>
                <a:uFillTx/>
                <a:latin typeface="Calibri"/>
                <a:ea typeface="+mn-ea"/>
                <a:cs typeface="+mn-cs"/>
              </a:rPr>
              <a:t>Fare chiarezza è fondamentale. Questo obiettivo può essere raggiunto con una riflessione condivisa!</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a:ln>
                  <a:noFill/>
                </a:ln>
                <a:solidFill>
                  <a:sysClr val="windowText" lastClr="000000"/>
                </a:solidFill>
                <a:uLnTx/>
                <a:uFillTx/>
                <a:latin typeface="Calibri"/>
                <a:ea typeface="+mn-ea"/>
                <a:cs typeface="+mn-cs"/>
              </a:rPr>
              <a:t>I criteri qualitativi aiutano ad orientarsi!</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a:ln>
                  <a:noFill/>
                </a:ln>
                <a:solidFill>
                  <a:sysClr val="windowText" lastClr="000000"/>
                </a:solidFill>
                <a:uLnTx/>
                <a:uFillTx/>
                <a:latin typeface="Calibri"/>
                <a:ea typeface="+mn-ea"/>
                <a:cs typeface="+mn-cs"/>
              </a:rPr>
              <a:t>In caso di dubbi, richiedere una consulenza!</a:t>
            </a:r>
          </a:p>
        </p:txBody>
      </p:sp>
    </p:spTree>
    <p:extLst>
      <p:ext uri="{BB962C8B-B14F-4D97-AF65-F5344CB8AC3E}">
        <p14:creationId xmlns:p14="http://schemas.microsoft.com/office/powerpoint/2010/main" val="394139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79B36B-051C-BD57-B916-92AD86732D98}"/>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CH" sz="4000" b="1" i="0" u="none" strike="noStrike" cap="none" normalizeH="0" baseline="0" noProof="0" dirty="0">
                <a:ln>
                  <a:noFill/>
                </a:ln>
                <a:solidFill>
                  <a:sysClr val="windowText" lastClr="000000"/>
                </a:solidFill>
                <a:uLnTx/>
                <a:uFillTx/>
                <a:latin typeface="Calibri"/>
                <a:ea typeface="+mj-ea"/>
                <a:cs typeface="+mj-cs"/>
              </a:rPr>
              <a:t>Cosa tener presente nella</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it-CH" sz="4000" b="1" i="0" u="none" strike="noStrike" cap="none" normalizeH="0" baseline="0" noProof="0" dirty="0">
                <a:ln>
                  <a:noFill/>
                </a:ln>
                <a:solidFill>
                  <a:sysClr val="windowText" lastClr="000000"/>
                </a:solidFill>
                <a:uLnTx/>
                <a:uFillTx/>
                <a:latin typeface="Calibri"/>
                <a:ea typeface="+mj-ea"/>
                <a:cs typeface="+mj-cs"/>
              </a:rPr>
              <a:t>«zona grigia»</a:t>
            </a:r>
          </a:p>
        </p:txBody>
      </p:sp>
      <p:sp>
        <p:nvSpPr>
          <p:cNvPr id="5" name="Inhaltsplatzhalter 2">
            <a:extLst>
              <a:ext uri="{FF2B5EF4-FFF2-40B4-BE49-F238E27FC236}">
                <a16:creationId xmlns:a16="http://schemas.microsoft.com/office/drawing/2014/main" id="{F6F3F4BE-1BF0-32C0-0A90-4F755CC4A7A5}"/>
              </a:ext>
            </a:extLst>
          </p:cNvPr>
          <p:cNvSpPr txBox="1">
            <a:spLocks/>
          </p:cNvSpPr>
          <p:nvPr/>
        </p:nvSpPr>
        <p:spPr>
          <a:xfrm>
            <a:off x="762000" y="1993900"/>
            <a:ext cx="9144000" cy="4129088"/>
          </a:xfrm>
          <a:prstGeom prst="rect">
            <a:avLst/>
          </a:prstGeom>
        </p:spPr>
        <p:txBody>
          <a:bodyPr vert="horz" lIns="0" tIns="0" rIns="0" bIns="0" rtlCol="0" anchor="ctr">
            <a:noAutofit/>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it-CH" sz="2200" b="1" i="0" u="none" strike="noStrike" cap="none" normalizeH="0" baseline="0" noProof="0">
                <a:ln>
                  <a:noFill/>
                </a:ln>
                <a:solidFill>
                  <a:sysClr val="windowText" lastClr="000000"/>
                </a:solidFill>
                <a:uLnTx/>
                <a:uFillTx/>
                <a:latin typeface="Calibri"/>
                <a:ea typeface="+mn-ea"/>
                <a:cs typeface="+mn-cs"/>
              </a:rPr>
              <a:t>Chiarezza del ruolo</a:t>
            </a:r>
            <a:r>
              <a:rPr kumimoji="0" lang="it-CH" sz="2200" i="0" u="none" strike="noStrike" cap="none" normalizeH="0" baseline="0" noProof="0">
                <a:ln>
                  <a:noFill/>
                </a:ln>
                <a:solidFill>
                  <a:sysClr val="windowText" lastClr="000000"/>
                </a:solidFill>
                <a:uLnTx/>
                <a:uFillTx/>
                <a:latin typeface="Calibri"/>
                <a:ea typeface="+mn-ea"/>
                <a:cs typeface="+mn-cs"/>
              </a:rPr>
              <a:t>:</a:t>
            </a:r>
            <a:r>
              <a:rPr kumimoji="0" lang="it-CH" sz="2200" b="0" i="0" u="none" strike="noStrike" cap="none" normalizeH="0" baseline="0" noProof="0">
                <a:ln>
                  <a:noFill/>
                </a:ln>
                <a:solidFill>
                  <a:sysClr val="windowText" lastClr="000000"/>
                </a:solidFill>
                <a:uLnTx/>
                <a:uFillTx/>
                <a:latin typeface="Calibri"/>
                <a:ea typeface="+mn-ea"/>
                <a:cs typeface="+mn-cs"/>
              </a:rPr>
              <a:t> in questa situazione, cosa si annovera nel ruolo?</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it-CH" sz="2200" b="1" i="0" u="none" strike="noStrike" cap="none" normalizeH="0" baseline="0" noProof="0">
                <a:ln>
                  <a:noFill/>
                </a:ln>
                <a:solidFill>
                  <a:sysClr val="windowText" lastClr="000000"/>
                </a:solidFill>
                <a:uLnTx/>
                <a:uFillTx/>
                <a:latin typeface="Calibri"/>
                <a:ea typeface="+mn-ea"/>
                <a:cs typeface="+mn-cs"/>
              </a:rPr>
              <a:t>Informazione: </a:t>
            </a:r>
            <a:r>
              <a:rPr kumimoji="0" lang="it-CH" sz="2200" b="0" i="0" u="none" strike="noStrike" cap="none" normalizeH="0" baseline="0" noProof="0">
                <a:ln>
                  <a:noFill/>
                </a:ln>
                <a:solidFill>
                  <a:sysClr val="windowText" lastClr="000000"/>
                </a:solidFill>
                <a:uLnTx/>
                <a:uFillTx/>
                <a:latin typeface="Calibri"/>
                <a:ea typeface="+mn-ea"/>
                <a:cs typeface="+mn-cs"/>
              </a:rPr>
              <a:t>in questa situazione, quali informazioni (specialistiche) mi sono d’aiuto ?</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it-CH" sz="2200" b="1" i="0" u="none" strike="noStrike" cap="none" normalizeH="0" baseline="0" noProof="0">
                <a:ln>
                  <a:noFill/>
                </a:ln>
                <a:solidFill>
                  <a:sysClr val="windowText" lastClr="000000"/>
                </a:solidFill>
                <a:uLnTx/>
                <a:uFillTx/>
                <a:latin typeface="Calibri"/>
                <a:ea typeface="+mn-ea"/>
                <a:cs typeface="+mn-cs"/>
              </a:rPr>
              <a:t>Autodeterminazione: </a:t>
            </a:r>
            <a:r>
              <a:rPr kumimoji="0" lang="it-CH" sz="2200" b="0" i="0" u="none" strike="noStrike" cap="none" normalizeH="0" baseline="0" noProof="0">
                <a:ln>
                  <a:noFill/>
                </a:ln>
                <a:solidFill>
                  <a:sysClr val="windowText" lastClr="000000"/>
                </a:solidFill>
                <a:uLnTx/>
                <a:uFillTx/>
                <a:latin typeface="Calibri"/>
                <a:ea typeface="+mn-ea"/>
                <a:cs typeface="+mn-cs"/>
              </a:rPr>
              <a:t>in questa situazione, come salvaguardo l'autodeterminazione della sportiva / dello sportivo ? Quali sono le opzioni di espressione, di scelta e di disimpegno da me offerte?</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it-CH" sz="2200" b="1" i="0" u="none" strike="noStrike" cap="none" normalizeH="0" baseline="0" noProof="0">
                <a:ln>
                  <a:noFill/>
                </a:ln>
                <a:solidFill>
                  <a:sysClr val="windowText" lastClr="000000"/>
                </a:solidFill>
                <a:uLnTx/>
                <a:uFillTx/>
                <a:latin typeface="Calibri"/>
                <a:ea typeface="+mn-ea"/>
                <a:cs typeface="+mn-cs"/>
              </a:rPr>
              <a:t>Comunicazione: </a:t>
            </a:r>
            <a:r>
              <a:rPr kumimoji="0" lang="it-CH" sz="2200" b="0" i="0" u="none" strike="noStrike" cap="none" normalizeH="0" baseline="0" noProof="0">
                <a:ln>
                  <a:noFill/>
                </a:ln>
                <a:solidFill>
                  <a:sysClr val="windowText" lastClr="000000"/>
                </a:solidFill>
                <a:uLnTx/>
                <a:uFillTx/>
                <a:latin typeface="Calibri"/>
                <a:ea typeface="+mn-ea"/>
                <a:cs typeface="+mn-cs"/>
              </a:rPr>
              <a:t>in questa situazione, come comunico? Come creo una trasparenza prospettica e retrospettiva?</a:t>
            </a:r>
          </a:p>
        </p:txBody>
      </p:sp>
    </p:spTree>
    <p:extLst>
      <p:ext uri="{BB962C8B-B14F-4D97-AF65-F5344CB8AC3E}">
        <p14:creationId xmlns:p14="http://schemas.microsoft.com/office/powerpoint/2010/main" val="142501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47596C4-6954-D0FE-70A8-225FBBE823A9}"/>
            </a:ext>
          </a:extLst>
        </p:cNvPr>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78132F12-C8C7-4E73-97D1-EF86BB1DAB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DB77B4-3C54-46CA-975D-F6A6D2A6B962}" type="slidenum">
              <a:rPr kumimoji="0" lang="de-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de-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itel 8">
            <a:extLst>
              <a:ext uri="{FF2B5EF4-FFF2-40B4-BE49-F238E27FC236}">
                <a16:creationId xmlns:a16="http://schemas.microsoft.com/office/drawing/2014/main" id="{650CBA1B-7000-249E-C96F-D0AE8C6EBE9C}"/>
              </a:ext>
            </a:extLst>
          </p:cNvPr>
          <p:cNvSpPr txBox="1">
            <a:spLocks/>
          </p:cNvSpPr>
          <p:nvPr/>
        </p:nvSpPr>
        <p:spPr>
          <a:xfrm>
            <a:off x="1338262" y="2076609"/>
            <a:ext cx="9515475" cy="2704782"/>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a:defRPr/>
            </a:pPr>
            <a:r>
              <a:rPr lang="de-CH" dirty="0">
                <a:solidFill>
                  <a:srgbClr val="000000"/>
                </a:solidFill>
                <a:latin typeface="Calibri"/>
              </a:rPr>
              <a:t>E) </a:t>
            </a:r>
            <a:r>
              <a:rPr lang="it-IT" dirty="0">
                <a:solidFill>
                  <a:srgbClr val="000000"/>
                </a:solidFill>
                <a:latin typeface="Calibri"/>
              </a:rPr>
              <a:t>Transizione al proprio contesto d'impatto</a:t>
            </a:r>
            <a:endParaRPr lang="de-CH" dirty="0">
              <a:solidFill>
                <a:srgbClr val="000000"/>
              </a:solidFill>
              <a:latin typeface="Calibri"/>
            </a:endParaRPr>
          </a:p>
        </p:txBody>
      </p:sp>
    </p:spTree>
    <p:extLst>
      <p:ext uri="{BB962C8B-B14F-4D97-AF65-F5344CB8AC3E}">
        <p14:creationId xmlns:p14="http://schemas.microsoft.com/office/powerpoint/2010/main" val="32216894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9BC644-DF89-A56E-BDF5-B8E4F7A5BB45}"/>
              </a:ext>
            </a:extLst>
          </p:cNvPr>
          <p:cNvSpPr txBox="1">
            <a:spLocks/>
          </p:cNvSpPr>
          <p:nvPr/>
        </p:nvSpPr>
        <p:spPr>
          <a:xfrm>
            <a:off x="390524" y="5463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CH" sz="4000" b="1" i="0" u="none" strike="noStrike" cap="none" normalizeH="0" baseline="0" noProof="0">
                <a:ln>
                  <a:noFill/>
                </a:ln>
                <a:solidFill>
                  <a:sysClr val="windowText" lastClr="000000"/>
                </a:solidFill>
                <a:uLnTx/>
                <a:uFillTx/>
                <a:latin typeface="Calibri"/>
                <a:ea typeface="+mj-ea"/>
                <a:cs typeface="+mj-cs"/>
              </a:rPr>
              <a:t>Analisi specifica per singolo sport</a:t>
            </a:r>
          </a:p>
        </p:txBody>
      </p:sp>
      <p:sp>
        <p:nvSpPr>
          <p:cNvPr id="5" name="Inhaltsplatzhalter 6">
            <a:extLst>
              <a:ext uri="{FF2B5EF4-FFF2-40B4-BE49-F238E27FC236}">
                <a16:creationId xmlns:a16="http://schemas.microsoft.com/office/drawing/2014/main" id="{AB1423F7-1EA3-0FC8-890F-C3832FBB9AAD}"/>
              </a:ext>
            </a:extLst>
          </p:cNvPr>
          <p:cNvSpPr txBox="1">
            <a:spLocks/>
          </p:cNvSpPr>
          <p:nvPr/>
        </p:nvSpPr>
        <p:spPr>
          <a:xfrm>
            <a:off x="720000" y="1800000"/>
            <a:ext cx="9144000" cy="2160000"/>
          </a:xfrm>
          <a:prstGeom prst="rect">
            <a:avLst/>
          </a:prstGeom>
        </p:spPr>
        <p:txBody>
          <a:bodyPr vert="horz" lIns="0" tIns="0" rIns="0" bIns="0" rtlCol="0" anchor="ctr">
            <a:noAutofit/>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40"/>
              </a:lnSpc>
              <a:spcBef>
                <a:spcPts val="1000"/>
              </a:spcBef>
              <a:spcAft>
                <a:spcPts val="1200"/>
              </a:spcAft>
              <a:buClrTx/>
              <a:buSzTx/>
              <a:buFont typeface="Symbol" panose="05050102010706020507" pitchFamily="18" charset="2"/>
              <a:buNone/>
              <a:tabLst/>
              <a:defRPr/>
            </a:pPr>
            <a:r>
              <a:rPr kumimoji="0" lang="it-CH" sz="2200" b="1" i="0" u="none" strike="noStrike" cap="none" normalizeH="0" baseline="0" noProof="0">
                <a:ln>
                  <a:noFill/>
                </a:ln>
                <a:solidFill>
                  <a:sysClr val="windowText" lastClr="000000"/>
                </a:solidFill>
                <a:uLnTx/>
                <a:uFillTx/>
                <a:latin typeface="Calibri"/>
                <a:ea typeface="+mn-ea"/>
                <a:cs typeface="+mn-cs"/>
              </a:rPr>
              <a:t>Auto-riflessione</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a:ln>
                  <a:noFill/>
                </a:ln>
                <a:solidFill>
                  <a:sysClr val="windowText" lastClr="000000"/>
                </a:solidFill>
                <a:uLnTx/>
                <a:uFillTx/>
                <a:latin typeface="Calibri"/>
                <a:ea typeface="+mn-ea"/>
                <a:cs typeface="+mn-cs"/>
              </a:rPr>
              <a:t>Nella mia disciplina sportiva, dove si riscontrano potere, ideali, vicinanza e pressione?</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a:ln>
                  <a:noFill/>
                </a:ln>
                <a:solidFill>
                  <a:sysClr val="windowText" lastClr="000000"/>
                </a:solidFill>
                <a:uLnTx/>
                <a:uFillTx/>
                <a:latin typeface="Calibri"/>
                <a:ea typeface="+mn-ea"/>
                <a:cs typeface="+mn-cs"/>
              </a:rPr>
              <a:t>Qual è la mia percezione del potere, degli ideali, della vicinanza e della pressione nel mio ruolo di xxx?</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a:ln>
                  <a:noFill/>
                </a:ln>
                <a:solidFill>
                  <a:sysClr val="windowText" lastClr="000000"/>
                </a:solidFill>
                <a:uLnTx/>
                <a:uFillTx/>
                <a:latin typeface="Calibri"/>
                <a:ea typeface="+mn-ea"/>
                <a:cs typeface="+mn-cs"/>
              </a:rPr>
              <a:t>Qual è la mia percezione del potere, degli ideali, della vicinanza e della pressione nel gruppo sportivo di cui faccio parte?</a:t>
            </a:r>
          </a:p>
        </p:txBody>
      </p:sp>
    </p:spTree>
    <p:extLst>
      <p:ext uri="{BB962C8B-B14F-4D97-AF65-F5344CB8AC3E}">
        <p14:creationId xmlns:p14="http://schemas.microsoft.com/office/powerpoint/2010/main" val="850368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17">
            <a:extLst>
              <a:ext uri="{FF2B5EF4-FFF2-40B4-BE49-F238E27FC236}">
                <a16:creationId xmlns:a16="http://schemas.microsoft.com/office/drawing/2014/main" id="{4771C92E-4023-E5FF-BBC9-98B31DFE240A}"/>
              </a:ext>
            </a:extLst>
          </p:cNvPr>
          <p:cNvSpPr txBox="1">
            <a:spLocks/>
          </p:cNvSpPr>
          <p:nvPr/>
        </p:nvSpPr>
        <p:spPr>
          <a:xfrm>
            <a:off x="390524" y="508225"/>
            <a:ext cx="9144000" cy="77982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CH" dirty="0">
                <a:solidFill>
                  <a:sysClr val="windowText" lastClr="000000"/>
                </a:solidFill>
                <a:latin typeface="Calibri"/>
              </a:rPr>
              <a:t>I due </a:t>
            </a:r>
            <a:r>
              <a:rPr lang="de-CH" dirty="0" err="1">
                <a:solidFill>
                  <a:sysClr val="windowText" lastClr="000000"/>
                </a:solidFill>
                <a:latin typeface="Calibri"/>
              </a:rPr>
              <a:t>cerchi</a:t>
            </a:r>
            <a:endParaRPr kumimoji="0" lang="de-CH" sz="4000" b="1" i="0" u="none" strike="noStrike" kern="1200" cap="none" spc="0" normalizeH="0" baseline="0" noProof="0" dirty="0">
              <a:ln>
                <a:noFill/>
              </a:ln>
              <a:solidFill>
                <a:sysClr val="windowText" lastClr="000000"/>
              </a:solidFill>
              <a:effectLst/>
              <a:uLnTx/>
              <a:uFillTx/>
              <a:latin typeface="Calibri"/>
              <a:ea typeface="+mj-ea"/>
              <a:cs typeface="+mj-cs"/>
            </a:endParaRPr>
          </a:p>
        </p:txBody>
      </p:sp>
      <p:pic>
        <p:nvPicPr>
          <p:cNvPr id="1026" name="Picture 2" descr="Manual Experte – Good Practice – Unterrichtsmethoden: Kugellager">
            <a:extLst>
              <a:ext uri="{FF2B5EF4-FFF2-40B4-BE49-F238E27FC236}">
                <a16:creationId xmlns:a16="http://schemas.microsoft.com/office/drawing/2014/main" id="{861A6A95-75C9-1612-69AB-8A4A7ECD5843}"/>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8068" y="1995330"/>
            <a:ext cx="10615864" cy="35124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C422AED-E36F-F633-F97D-012683380631}"/>
              </a:ext>
            </a:extLst>
          </p:cNvPr>
          <p:cNvSpPr txBox="1"/>
          <p:nvPr/>
        </p:nvSpPr>
        <p:spPr>
          <a:xfrm>
            <a:off x="299884" y="6457335"/>
            <a:ext cx="752413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CH" sz="1000" dirty="0">
                <a:ea typeface="Calibri"/>
                <a:cs typeface="Calibri"/>
              </a:rPr>
              <a:t>Link </a:t>
            </a:r>
            <a:r>
              <a:rPr lang="de-CH" sz="1000" dirty="0" err="1">
                <a:ea typeface="Calibri"/>
                <a:cs typeface="Calibri"/>
              </a:rPr>
              <a:t>dei</a:t>
            </a:r>
            <a:r>
              <a:rPr lang="de-CH" sz="1000" dirty="0">
                <a:ea typeface="Calibri"/>
                <a:cs typeface="Calibri"/>
              </a:rPr>
              <a:t> due </a:t>
            </a:r>
            <a:r>
              <a:rPr lang="de-CH" sz="1000" dirty="0" err="1">
                <a:ea typeface="Calibri"/>
                <a:cs typeface="Calibri"/>
              </a:rPr>
              <a:t>cerchi</a:t>
            </a:r>
            <a:r>
              <a:rPr lang="de-CH" sz="1000" dirty="0">
                <a:ea typeface="Calibri"/>
                <a:cs typeface="Calibri"/>
              </a:rPr>
              <a:t> : </a:t>
            </a:r>
            <a:r>
              <a:rPr lang="it-IT" sz="1000" dirty="0">
                <a:hlinkClick r:id="rId4"/>
              </a:rPr>
              <a:t>Manuale per esperti – Good practice – Toolbox – Metodi di insegnamento: I due cerchi » mobilesport.ch</a:t>
            </a:r>
            <a:endParaRPr lang="de-CH" sz="1000" dirty="0">
              <a:ea typeface="Calibri"/>
              <a:cs typeface="Calibri"/>
            </a:endParaRPr>
          </a:p>
        </p:txBody>
      </p:sp>
    </p:spTree>
    <p:extLst>
      <p:ext uri="{BB962C8B-B14F-4D97-AF65-F5344CB8AC3E}">
        <p14:creationId xmlns:p14="http://schemas.microsoft.com/office/powerpoint/2010/main" val="18118518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9BC644-DF89-A56E-BDF5-B8E4F7A5BB45}"/>
              </a:ext>
            </a:extLst>
          </p:cNvPr>
          <p:cNvSpPr txBox="1">
            <a:spLocks/>
          </p:cNvSpPr>
          <p:nvPr/>
        </p:nvSpPr>
        <p:spPr>
          <a:xfrm>
            <a:off x="390524" y="5463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CH" sz="4000" b="1" i="0" u="none" strike="noStrike" cap="none" normalizeH="0" baseline="0" noProof="0">
                <a:ln>
                  <a:noFill/>
                </a:ln>
                <a:solidFill>
                  <a:sysClr val="windowText" lastClr="000000"/>
                </a:solidFill>
                <a:uLnTx/>
                <a:uFillTx/>
                <a:latin typeface="Calibri"/>
                <a:ea typeface="+mj-ea"/>
                <a:cs typeface="+mj-cs"/>
              </a:rPr>
              <a:t>Analisi specifica per singolo sport</a:t>
            </a:r>
          </a:p>
        </p:txBody>
      </p:sp>
      <p:sp>
        <p:nvSpPr>
          <p:cNvPr id="3" name="Inhaltsplatzhalter 2">
            <a:extLst>
              <a:ext uri="{FF2B5EF4-FFF2-40B4-BE49-F238E27FC236}">
                <a16:creationId xmlns:a16="http://schemas.microsoft.com/office/drawing/2014/main" id="{52CABF6A-A672-197D-515B-B5D1AE106953}"/>
              </a:ext>
            </a:extLst>
          </p:cNvPr>
          <p:cNvSpPr txBox="1">
            <a:spLocks/>
          </p:cNvSpPr>
          <p:nvPr/>
        </p:nvSpPr>
        <p:spPr>
          <a:xfrm>
            <a:off x="720000" y="1800000"/>
            <a:ext cx="9144000" cy="3600000"/>
          </a:xfrm>
          <a:prstGeom prst="rect">
            <a:avLst/>
          </a:prstGeom>
        </p:spPr>
        <p:txBody>
          <a:bodyPr vert="horz" lIns="0" tIns="0" rIns="0" bIns="0" rtlCol="0" anchor="ctr">
            <a:noAutofit/>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ts val="2640"/>
              </a:lnSpc>
              <a:spcBef>
                <a:spcPts val="1000"/>
              </a:spcBef>
              <a:spcAft>
                <a:spcPts val="1200"/>
              </a:spcAft>
              <a:buClrTx/>
              <a:buSzTx/>
              <a:buFont typeface="Symbol" panose="05050102010706020507" pitchFamily="18" charset="2"/>
              <a:buNone/>
              <a:tabLst/>
              <a:defRPr/>
            </a:pPr>
            <a:r>
              <a:rPr kumimoji="0" lang="it-CH" sz="2200" b="1" i="0" u="none" strike="noStrike" cap="none" normalizeH="0" baseline="0" noProof="0">
                <a:ln>
                  <a:noFill/>
                </a:ln>
                <a:solidFill>
                  <a:sysClr val="windowText" lastClr="000000"/>
                </a:solidFill>
                <a:uLnTx/>
                <a:uFillTx/>
                <a:latin typeface="Calibri"/>
                <a:ea typeface="+mn-ea"/>
                <a:cs typeface="+mn-cs"/>
              </a:rPr>
              <a:t>Discussione in piccoli gruppi</a:t>
            </a:r>
          </a:p>
          <a:p>
            <a:pPr marL="252000" marR="0" lvl="0" indent="-252000" algn="l" defTabSz="914400" rtl="0" eaLnBrk="1" fontAlgn="base"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a:ln>
                  <a:noFill/>
                </a:ln>
                <a:solidFill>
                  <a:sysClr val="windowText" lastClr="000000"/>
                </a:solidFill>
                <a:uLnTx/>
                <a:uFillTx/>
                <a:latin typeface="Calibri"/>
                <a:ea typeface="+mn-ea"/>
                <a:cs typeface="+mn-cs"/>
              </a:rPr>
              <a:t>Quali rischi concreti presentano tali situazioni nella quotidianità della mia associazione / attività sportiva?</a:t>
            </a:r>
          </a:p>
          <a:p>
            <a:pPr marL="252000" marR="0" lvl="0" indent="-252000" algn="l" defTabSz="914400" rtl="0" eaLnBrk="1" fontAlgn="base"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a:ln>
                  <a:noFill/>
                </a:ln>
                <a:solidFill>
                  <a:sysClr val="windowText" lastClr="000000"/>
                </a:solidFill>
                <a:uLnTx/>
                <a:uFillTx/>
                <a:latin typeface="Calibri"/>
                <a:ea typeface="+mn-ea"/>
                <a:cs typeface="+mn-cs"/>
              </a:rPr>
              <a:t>Come possono essere gestite le situazioni a rischio? </a:t>
            </a:r>
          </a:p>
          <a:p>
            <a:pPr marL="252000" marR="0" lvl="0" indent="-252000" algn="l" defTabSz="914400" rtl="0" eaLnBrk="1" fontAlgn="base"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a:ln>
                  <a:noFill/>
                </a:ln>
                <a:solidFill>
                  <a:sysClr val="windowText" lastClr="000000"/>
                </a:solidFill>
                <a:uLnTx/>
                <a:uFillTx/>
                <a:latin typeface="Calibri"/>
                <a:ea typeface="+mn-ea"/>
                <a:cs typeface="+mn-cs"/>
              </a:rPr>
              <a:t>Chi deve essere informato (preventivamente e a posteriori) su queste situazioni a rischio? </a:t>
            </a:r>
          </a:p>
          <a:p>
            <a:pPr marL="252000" marR="0" lvl="0" indent="-252000" algn="l" defTabSz="914400" rtl="0" eaLnBrk="1" fontAlgn="base"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a:ln>
                  <a:noFill/>
                </a:ln>
                <a:solidFill>
                  <a:sysClr val="windowText" lastClr="000000"/>
                </a:solidFill>
                <a:uLnTx/>
                <a:uFillTx/>
                <a:latin typeface="Calibri"/>
                <a:ea typeface="+mn-ea"/>
                <a:cs typeface="+mn-cs"/>
              </a:rPr>
              <a:t>Cosa faccio per minimizzare i rischi? </a:t>
            </a:r>
          </a:p>
          <a:p>
            <a:pPr marL="252000" marR="0" lvl="0" indent="-252000" algn="l" defTabSz="914400" rtl="0" eaLnBrk="1" fontAlgn="base"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a:ln>
                  <a:noFill/>
                </a:ln>
                <a:solidFill>
                  <a:sysClr val="windowText" lastClr="000000"/>
                </a:solidFill>
                <a:uLnTx/>
                <a:uFillTx/>
                <a:latin typeface="Calibri"/>
                <a:ea typeface="+mn-ea"/>
                <a:cs typeface="+mn-cs"/>
              </a:rPr>
              <a:t>Chi mi può offrire sostegno al riguardo?</a:t>
            </a:r>
          </a:p>
        </p:txBody>
      </p:sp>
    </p:spTree>
    <p:extLst>
      <p:ext uri="{BB962C8B-B14F-4D97-AF65-F5344CB8AC3E}">
        <p14:creationId xmlns:p14="http://schemas.microsoft.com/office/powerpoint/2010/main" val="13568651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CC563A8F-8728-9D9D-49DD-E4586AE6B433}"/>
              </a:ext>
            </a:extLst>
          </p:cNvPr>
          <p:cNvSpPr/>
          <p:nvPr/>
        </p:nvSpPr>
        <p:spPr>
          <a:xfrm>
            <a:off x="1" y="1646010"/>
            <a:ext cx="12191999" cy="5211989"/>
          </a:xfrm>
          <a:prstGeom prst="rect">
            <a:avLst/>
          </a:prstGeom>
          <a:solidFill>
            <a:srgbClr val="004377"/>
          </a:solidFill>
          <a:ln w="12700" cap="flat" cmpd="sng" algn="ctr">
            <a:solidFill>
              <a:srgbClr val="004377"/>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 name="Titel 5">
            <a:extLst>
              <a:ext uri="{FF2B5EF4-FFF2-40B4-BE49-F238E27FC236}">
                <a16:creationId xmlns:a16="http://schemas.microsoft.com/office/drawing/2014/main" id="{0B1E8A0E-FD61-7C5A-815A-0587D8ACD163}"/>
              </a:ext>
            </a:extLst>
          </p:cNvPr>
          <p:cNvSpPr txBox="1">
            <a:spLocks/>
          </p:cNvSpPr>
          <p:nvPr/>
        </p:nvSpPr>
        <p:spPr>
          <a:xfrm>
            <a:off x="390524" y="508225"/>
            <a:ext cx="9144000" cy="77982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CH" sz="4000" b="1" i="0" u="none" strike="noStrike" cap="none" normalizeH="0" baseline="0" noProof="0">
                <a:ln>
                  <a:noFill/>
                </a:ln>
                <a:solidFill>
                  <a:sysClr val="windowText" lastClr="000000"/>
                </a:solidFill>
                <a:highlight>
                  <a:srgbClr val="FFFFFF"/>
                </a:highlight>
                <a:uLnTx/>
                <a:uFillTx/>
                <a:latin typeface="Calibri"/>
                <a:ea typeface="+mj-ea"/>
                <a:cs typeface="+mj-cs"/>
              </a:rPr>
              <a:t>Effetti positivi di potere, ideali, </a:t>
            </a:r>
            <a:br>
              <a:rPr kumimoji="0" lang="it-CH" sz="4000" b="1" i="0" u="none" strike="noStrike" cap="none" normalizeH="0" baseline="0" noProof="0">
                <a:ln>
                  <a:noFill/>
                </a:ln>
                <a:solidFill>
                  <a:sysClr val="windowText" lastClr="000000"/>
                </a:solidFill>
                <a:highlight>
                  <a:srgbClr val="FFFFFF"/>
                </a:highlight>
                <a:uLnTx/>
                <a:uFillTx/>
                <a:latin typeface="Calibri"/>
                <a:ea typeface="+mj-ea"/>
                <a:cs typeface="+mj-cs"/>
              </a:rPr>
            </a:br>
            <a:r>
              <a:rPr kumimoji="0" lang="it-CH" sz="4000" b="1" i="0" u="none" strike="noStrike" cap="none" normalizeH="0" baseline="0" noProof="0">
                <a:ln>
                  <a:noFill/>
                </a:ln>
                <a:solidFill>
                  <a:sysClr val="windowText" lastClr="000000"/>
                </a:solidFill>
                <a:highlight>
                  <a:srgbClr val="FFFFFF"/>
                </a:highlight>
                <a:uLnTx/>
                <a:uFillTx/>
                <a:latin typeface="Calibri"/>
                <a:ea typeface="+mj-ea"/>
                <a:cs typeface="+mj-cs"/>
              </a:rPr>
              <a:t>vicinanza e pressione</a:t>
            </a:r>
            <a:br>
              <a:rPr kumimoji="0" lang="it-CH" sz="4000" b="1" i="0" u="none" strike="noStrike" cap="none" normalizeH="0" baseline="0" noProof="0">
                <a:ln>
                  <a:noFill/>
                </a:ln>
                <a:solidFill>
                  <a:sysClr val="windowText" lastClr="000000"/>
                </a:solidFill>
                <a:highlight>
                  <a:srgbClr val="FFFFFF"/>
                </a:highlight>
                <a:uLnTx/>
                <a:uFillTx/>
                <a:latin typeface="Calibri"/>
                <a:ea typeface="+mj-ea"/>
                <a:cs typeface="+mj-cs"/>
              </a:rPr>
            </a:br>
            <a:endParaRPr kumimoji="0" lang="it-CH" sz="4000" b="1" i="0" u="none" strike="noStrike" cap="none" normalizeH="0" baseline="0" noProof="0">
              <a:ln>
                <a:noFill/>
              </a:ln>
              <a:solidFill>
                <a:sysClr val="windowText" lastClr="000000"/>
              </a:solidFill>
              <a:highlight>
                <a:srgbClr val="FFFFFF"/>
              </a:highlight>
              <a:uLnTx/>
              <a:uFillTx/>
              <a:latin typeface="Calibri"/>
              <a:ea typeface="+mj-ea"/>
              <a:cs typeface="+mj-cs"/>
            </a:endParaRPr>
          </a:p>
        </p:txBody>
      </p:sp>
      <p:pic>
        <p:nvPicPr>
          <p:cNvPr id="5" name="Grafik 4" descr="Ein Bild, das Text, Kreis, Diagramm, Karte enthält.&#10;&#10;Automatisch generierte Beschreibung">
            <a:extLst>
              <a:ext uri="{FF2B5EF4-FFF2-40B4-BE49-F238E27FC236}">
                <a16:creationId xmlns:a16="http://schemas.microsoft.com/office/drawing/2014/main" id="{76A96A5B-22AA-510F-705A-8E22A3A776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8879" y="1653611"/>
            <a:ext cx="6394241" cy="4838832"/>
          </a:xfrm>
          <a:prstGeom prst="rect">
            <a:avLst/>
          </a:prstGeom>
        </p:spPr>
      </p:pic>
    </p:spTree>
    <p:extLst>
      <p:ext uri="{BB962C8B-B14F-4D97-AF65-F5344CB8AC3E}">
        <p14:creationId xmlns:p14="http://schemas.microsoft.com/office/powerpoint/2010/main" val="33330468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hlinkClick r:id="rId3" action="ppaction://hlinksldjump"/>
            <a:extLst>
              <a:ext uri="{FF2B5EF4-FFF2-40B4-BE49-F238E27FC236}">
                <a16:creationId xmlns:a16="http://schemas.microsoft.com/office/drawing/2014/main" id="{E5547BA6-EB95-7E72-1142-8F8296817417}"/>
              </a:ext>
            </a:extLst>
          </p:cNvPr>
          <p:cNvSpPr/>
          <p:nvPr/>
        </p:nvSpPr>
        <p:spPr>
          <a:xfrm>
            <a:off x="-1" y="-1"/>
            <a:ext cx="12339084" cy="6858000"/>
          </a:xfrm>
          <a:prstGeom prst="rect">
            <a:avLst/>
          </a:prstGeom>
          <a:no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 name="Rechteck 2">
            <a:extLst>
              <a:ext uri="{FF2B5EF4-FFF2-40B4-BE49-F238E27FC236}">
                <a16:creationId xmlns:a16="http://schemas.microsoft.com/office/drawing/2014/main" id="{F8A72196-3600-52F3-A0A4-BCED68A85F22}"/>
              </a:ext>
            </a:extLst>
          </p:cNvPr>
          <p:cNvSpPr/>
          <p:nvPr/>
        </p:nvSpPr>
        <p:spPr>
          <a:xfrm>
            <a:off x="-1" y="-1"/>
            <a:ext cx="12192000" cy="6857999"/>
          </a:xfrm>
          <a:prstGeom prst="rect">
            <a:avLst/>
          </a:prstGeom>
          <a:solidFill>
            <a:srgbClr val="004377"/>
          </a:solidFill>
          <a:ln>
            <a:solidFill>
              <a:srgbClr val="0043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de-DE">
              <a:solidFill>
                <a:prstClr val="white"/>
              </a:solidFill>
              <a:latin typeface="Aptos" panose="02110004020202020204"/>
            </a:endParaRPr>
          </a:p>
        </p:txBody>
      </p:sp>
      <p:pic>
        <p:nvPicPr>
          <p:cNvPr id="6" name="Grafik 5" descr="Ein Bild, das Text, Cartoon, Logo, Screenshot enthält.&#10;&#10;Automatisch generierte Beschreibung">
            <a:extLst>
              <a:ext uri="{FF2B5EF4-FFF2-40B4-BE49-F238E27FC236}">
                <a16:creationId xmlns:a16="http://schemas.microsoft.com/office/drawing/2014/main" id="{C89F2F98-5B15-31A3-D55A-E462F2D22E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6020" y="0"/>
            <a:ext cx="7299960" cy="6858000"/>
          </a:xfrm>
          <a:prstGeom prst="rect">
            <a:avLst/>
          </a:prstGeom>
        </p:spPr>
      </p:pic>
    </p:spTree>
    <p:extLst>
      <p:ext uri="{BB962C8B-B14F-4D97-AF65-F5344CB8AC3E}">
        <p14:creationId xmlns:p14="http://schemas.microsoft.com/office/powerpoint/2010/main" val="37435210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9551E7-768D-F2D4-3F68-2275D013B6AA}"/>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CH" sz="4000" b="1" i="0" u="none" strike="noStrike" cap="none" normalizeH="0" baseline="0" noProof="0">
                <a:ln>
                  <a:noFill/>
                </a:ln>
                <a:solidFill>
                  <a:sysClr val="windowText" lastClr="000000"/>
                </a:solidFill>
                <a:uLnTx/>
                <a:uFillTx/>
                <a:latin typeface="Calibri"/>
                <a:ea typeface="+mj-ea"/>
                <a:cs typeface="+mj-cs"/>
              </a:rPr>
              <a:t>Effetti positivi di potere, ideali, </a:t>
            </a:r>
            <a:br>
              <a:rPr kumimoji="0" lang="it-CH" sz="4000" b="1" i="0" u="none" strike="noStrike" cap="none" normalizeH="0" baseline="0" noProof="0">
                <a:ln>
                  <a:noFill/>
                </a:ln>
                <a:solidFill>
                  <a:sysClr val="windowText" lastClr="000000"/>
                </a:solidFill>
                <a:uLnTx/>
                <a:uFillTx/>
                <a:latin typeface="Calibri"/>
                <a:ea typeface="+mj-ea"/>
                <a:cs typeface="+mj-cs"/>
              </a:rPr>
            </a:br>
            <a:r>
              <a:rPr kumimoji="0" lang="it-CH" sz="4000" b="1" i="0" u="none" strike="noStrike" cap="none" normalizeH="0" baseline="0" noProof="0">
                <a:ln>
                  <a:noFill/>
                </a:ln>
                <a:solidFill>
                  <a:sysClr val="windowText" lastClr="000000"/>
                </a:solidFill>
                <a:uLnTx/>
                <a:uFillTx/>
                <a:latin typeface="Calibri"/>
                <a:ea typeface="+mj-ea"/>
                <a:cs typeface="+mj-cs"/>
              </a:rPr>
              <a:t>vicinanza e pressione</a:t>
            </a:r>
          </a:p>
        </p:txBody>
      </p:sp>
      <p:sp>
        <p:nvSpPr>
          <p:cNvPr id="3" name="Inhaltsplatzhalter 2">
            <a:extLst>
              <a:ext uri="{FF2B5EF4-FFF2-40B4-BE49-F238E27FC236}">
                <a16:creationId xmlns:a16="http://schemas.microsoft.com/office/drawing/2014/main" id="{0CF49438-ABF1-17F0-78F3-2BA23840B0C7}"/>
              </a:ext>
            </a:extLst>
          </p:cNvPr>
          <p:cNvSpPr txBox="1">
            <a:spLocks/>
          </p:cNvSpPr>
          <p:nvPr/>
        </p:nvSpPr>
        <p:spPr>
          <a:xfrm>
            <a:off x="720000" y="1800000"/>
            <a:ext cx="9144000" cy="3024000"/>
          </a:xfrm>
          <a:prstGeom prst="rect">
            <a:avLst/>
          </a:prstGeom>
        </p:spPr>
        <p:txBody>
          <a:bodyPr vert="horz" lIns="0" tIns="0" rIns="0" bIns="0" rtlCol="0" anchor="ctr">
            <a:noAutofit/>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2000" marR="0" lvl="0" indent="-252000" algn="l" defTabSz="914400" rtl="0" eaLnBrk="1" fontAlgn="base"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dirty="0">
                <a:ln>
                  <a:noFill/>
                </a:ln>
                <a:solidFill>
                  <a:sysClr val="windowText" lastClr="000000"/>
                </a:solidFill>
                <a:uLnTx/>
                <a:uFillTx/>
                <a:latin typeface="Calibri"/>
                <a:ea typeface="+mn-ea"/>
                <a:cs typeface="+mn-cs"/>
              </a:rPr>
              <a:t>Dove e come potere, ideali, vicinanza e pressione possono avere un effetto positivo? </a:t>
            </a:r>
          </a:p>
          <a:p>
            <a:pPr marL="252000" marR="0" lvl="0" indent="-252000" algn="l" defTabSz="914400" rtl="0" eaLnBrk="1" fontAlgn="base"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dirty="0">
                <a:ln>
                  <a:noFill/>
                </a:ln>
                <a:solidFill>
                  <a:sysClr val="windowText" lastClr="000000"/>
                </a:solidFill>
                <a:uLnTx/>
                <a:uFillTx/>
                <a:latin typeface="Calibri"/>
                <a:ea typeface="+mn-ea"/>
                <a:cs typeface="+mn-cs"/>
              </a:rPr>
              <a:t>Come utilizzi positivamente il tuo potere nella quotidianità della tua associazione? </a:t>
            </a:r>
          </a:p>
          <a:p>
            <a:pPr marL="252000" marR="0" lvl="0" indent="-252000" algn="l" defTabSz="914400" rtl="0" eaLnBrk="1" fontAlgn="base"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dirty="0">
                <a:ln>
                  <a:noFill/>
                </a:ln>
                <a:solidFill>
                  <a:sysClr val="windowText" lastClr="000000"/>
                </a:solidFill>
                <a:uLnTx/>
                <a:uFillTx/>
                <a:latin typeface="Calibri"/>
                <a:ea typeface="+mn-ea"/>
                <a:cs typeface="+mn-cs"/>
              </a:rPr>
              <a:t>Quando utilizzi sensatamente la pressione nell’ambito del tuo allenamento?</a:t>
            </a:r>
          </a:p>
        </p:txBody>
      </p:sp>
    </p:spTree>
    <p:extLst>
      <p:ext uri="{BB962C8B-B14F-4D97-AF65-F5344CB8AC3E}">
        <p14:creationId xmlns:p14="http://schemas.microsoft.com/office/powerpoint/2010/main" val="12829718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4426B60-76FF-D28C-E422-D9B684FC8891}"/>
            </a:ext>
          </a:extLst>
        </p:cNvPr>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684A1083-47A5-BE8B-DB5C-63A1D1AA2E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DB77B4-3C54-46CA-975D-F6A6D2A6B962}" type="slidenum">
              <a:rPr kumimoji="0" lang="de-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de-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itel 8">
            <a:extLst>
              <a:ext uri="{FF2B5EF4-FFF2-40B4-BE49-F238E27FC236}">
                <a16:creationId xmlns:a16="http://schemas.microsoft.com/office/drawing/2014/main" id="{AD885FE0-27BC-D0DF-8C1C-E070D05B5114}"/>
              </a:ext>
            </a:extLst>
          </p:cNvPr>
          <p:cNvSpPr txBox="1">
            <a:spLocks/>
          </p:cNvSpPr>
          <p:nvPr/>
        </p:nvSpPr>
        <p:spPr>
          <a:xfrm>
            <a:off x="1338262" y="2076609"/>
            <a:ext cx="9515475" cy="2704782"/>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CH" dirty="0">
                <a:solidFill>
                  <a:srgbClr val="000000"/>
                </a:solidFill>
                <a:latin typeface="Calibri"/>
              </a:rPr>
              <a:t>F</a:t>
            </a:r>
            <a:r>
              <a:rPr kumimoji="0" lang="de-CH" sz="4000" b="1" i="0" u="none" strike="noStrike" kern="1200" cap="none" spc="0" normalizeH="0" baseline="0" noProof="0" dirty="0">
                <a:ln>
                  <a:noFill/>
                </a:ln>
                <a:solidFill>
                  <a:srgbClr val="000000"/>
                </a:solidFill>
                <a:effectLst/>
                <a:uLnTx/>
                <a:uFillTx/>
                <a:latin typeface="Calibri"/>
                <a:ea typeface="+mj-ea"/>
                <a:cs typeface="+mj-cs"/>
              </a:rPr>
              <a:t>) </a:t>
            </a:r>
            <a:r>
              <a:rPr lang="de-CH" dirty="0" err="1">
                <a:solidFill>
                  <a:srgbClr val="000000"/>
                </a:solidFill>
                <a:latin typeface="Calibri"/>
              </a:rPr>
              <a:t>Conclusione</a:t>
            </a:r>
            <a:endParaRPr kumimoji="0" lang="de-CH" sz="4000" b="1" i="0" u="none" strike="noStrike" kern="1200" cap="none" spc="0" normalizeH="0" baseline="0" noProof="0" dirty="0">
              <a:ln>
                <a:noFill/>
              </a:ln>
              <a:solidFill>
                <a:srgbClr val="000000"/>
              </a:solidFill>
              <a:effectLst/>
              <a:uLnTx/>
              <a:uFillTx/>
              <a:latin typeface="Calibri"/>
              <a:ea typeface="+mj-ea"/>
              <a:cs typeface="+mj-cs"/>
            </a:endParaRPr>
          </a:p>
        </p:txBody>
      </p:sp>
    </p:spTree>
    <p:extLst>
      <p:ext uri="{BB962C8B-B14F-4D97-AF65-F5344CB8AC3E}">
        <p14:creationId xmlns:p14="http://schemas.microsoft.com/office/powerpoint/2010/main" val="33240639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hlinkClick r:id="rId3" action="ppaction://hlinksldjump"/>
            <a:extLst>
              <a:ext uri="{FF2B5EF4-FFF2-40B4-BE49-F238E27FC236}">
                <a16:creationId xmlns:a16="http://schemas.microsoft.com/office/drawing/2014/main" id="{D258E7F4-CB1B-07A8-98D5-EB374A33E847}"/>
              </a:ext>
            </a:extLst>
          </p:cNvPr>
          <p:cNvSpPr/>
          <p:nvPr/>
        </p:nvSpPr>
        <p:spPr>
          <a:xfrm>
            <a:off x="2319688" y="79408"/>
            <a:ext cx="2743200" cy="277207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Ellipse 4">
            <a:hlinkClick r:id="rId3" action="ppaction://hlinksldjump"/>
            <a:extLst>
              <a:ext uri="{FF2B5EF4-FFF2-40B4-BE49-F238E27FC236}">
                <a16:creationId xmlns:a16="http://schemas.microsoft.com/office/drawing/2014/main" id="{7B301B97-985E-2298-D423-00252E4948B3}"/>
              </a:ext>
            </a:extLst>
          </p:cNvPr>
          <p:cNvSpPr/>
          <p:nvPr/>
        </p:nvSpPr>
        <p:spPr>
          <a:xfrm>
            <a:off x="412282" y="3186762"/>
            <a:ext cx="3928712" cy="359182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Ellipse 5">
            <a:hlinkClick r:id="rId3" action="ppaction://hlinksldjump"/>
            <a:extLst>
              <a:ext uri="{FF2B5EF4-FFF2-40B4-BE49-F238E27FC236}">
                <a16:creationId xmlns:a16="http://schemas.microsoft.com/office/drawing/2014/main" id="{571C5101-EE30-4C8C-017E-07C5E4B5A6AA}"/>
              </a:ext>
            </a:extLst>
          </p:cNvPr>
          <p:cNvSpPr/>
          <p:nvPr/>
        </p:nvSpPr>
        <p:spPr>
          <a:xfrm>
            <a:off x="4593656" y="992620"/>
            <a:ext cx="5805638" cy="5737461"/>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Ellipse 6">
            <a:hlinkClick r:id="rId4" action="ppaction://hlinksldjump"/>
            <a:extLst>
              <a:ext uri="{FF2B5EF4-FFF2-40B4-BE49-F238E27FC236}">
                <a16:creationId xmlns:a16="http://schemas.microsoft.com/office/drawing/2014/main" id="{8F2BCC06-C1B3-370E-7A6C-2C0D750FAF1D}"/>
              </a:ext>
            </a:extLst>
          </p:cNvPr>
          <p:cNvSpPr/>
          <p:nvPr/>
        </p:nvSpPr>
        <p:spPr>
          <a:xfrm>
            <a:off x="412282" y="1146206"/>
            <a:ext cx="1270534" cy="128898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Ellipse 7">
            <a:hlinkClick r:id="rId5" action="ppaction://hlinksldjump"/>
            <a:extLst>
              <a:ext uri="{FF2B5EF4-FFF2-40B4-BE49-F238E27FC236}">
                <a16:creationId xmlns:a16="http://schemas.microsoft.com/office/drawing/2014/main" id="{FBFE30AC-6E19-0A1D-A079-D7080BFCDE9D}"/>
              </a:ext>
            </a:extLst>
          </p:cNvPr>
          <p:cNvSpPr/>
          <p:nvPr/>
        </p:nvSpPr>
        <p:spPr>
          <a:xfrm>
            <a:off x="10399294" y="2675018"/>
            <a:ext cx="1670785" cy="1896981"/>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Ellipse 8">
            <a:hlinkClick r:id="rId6" action="ppaction://hlinksldjump"/>
            <a:extLst>
              <a:ext uri="{FF2B5EF4-FFF2-40B4-BE49-F238E27FC236}">
                <a16:creationId xmlns:a16="http://schemas.microsoft.com/office/drawing/2014/main" id="{23C9E452-F0C8-5B90-2342-FD41A327F4CC}"/>
              </a:ext>
            </a:extLst>
          </p:cNvPr>
          <p:cNvSpPr/>
          <p:nvPr/>
        </p:nvSpPr>
        <p:spPr>
          <a:xfrm>
            <a:off x="8981173" y="-68784"/>
            <a:ext cx="3088906" cy="143557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Bogen 3">
            <a:extLst>
              <a:ext uri="{FF2B5EF4-FFF2-40B4-BE49-F238E27FC236}">
                <a16:creationId xmlns:a16="http://schemas.microsoft.com/office/drawing/2014/main" id="{0F9F9FA1-1350-DB22-F1A1-1C912540D816}"/>
              </a:ext>
            </a:extLst>
          </p:cNvPr>
          <p:cNvSpPr/>
          <p:nvPr/>
        </p:nvSpPr>
        <p:spPr>
          <a:xfrm rot="18661518">
            <a:off x="1027290" y="415622"/>
            <a:ext cx="1447882" cy="634114"/>
          </a:xfrm>
          <a:prstGeom prst="arc">
            <a:avLst>
              <a:gd name="adj1" fmla="val 842180"/>
              <a:gd name="adj2" fmla="val 0"/>
            </a:avLst>
          </a:prstGeom>
          <a:ln>
            <a:no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Bogen 10">
            <a:extLst>
              <a:ext uri="{FF2B5EF4-FFF2-40B4-BE49-F238E27FC236}">
                <a16:creationId xmlns:a16="http://schemas.microsoft.com/office/drawing/2014/main" id="{10306D3E-0B95-FE52-9864-69333DDA7818}"/>
              </a:ext>
            </a:extLst>
          </p:cNvPr>
          <p:cNvSpPr/>
          <p:nvPr/>
        </p:nvSpPr>
        <p:spPr>
          <a:xfrm rot="18661518">
            <a:off x="10193838" y="5808266"/>
            <a:ext cx="1447882" cy="634114"/>
          </a:xfrm>
          <a:prstGeom prst="arc">
            <a:avLst>
              <a:gd name="adj1" fmla="val 842180"/>
              <a:gd name="adj2" fmla="val 0"/>
            </a:avLst>
          </a:prstGeom>
          <a:ln>
            <a:no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Grafik 9" descr="Ein Bild, das Text, Karte enthält.&#10;&#10;Automatisch generierte Beschreibung">
            <a:extLst>
              <a:ext uri="{FF2B5EF4-FFF2-40B4-BE49-F238E27FC236}">
                <a16:creationId xmlns:a16="http://schemas.microsoft.com/office/drawing/2014/main" id="{C39F48CB-9212-09DE-B743-011DDFE7BB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2906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911E85DA-E53B-11E1-65C7-71618E74F9AC}"/>
              </a:ext>
            </a:extLst>
          </p:cNvPr>
          <p:cNvSpPr/>
          <p:nvPr/>
        </p:nvSpPr>
        <p:spPr>
          <a:xfrm>
            <a:off x="0" y="0"/>
            <a:ext cx="12192000" cy="6857999"/>
          </a:xfrm>
          <a:prstGeom prst="rect">
            <a:avLst/>
          </a:prstGeom>
          <a:solidFill>
            <a:srgbClr val="004377"/>
          </a:solidFill>
          <a:ln>
            <a:solidFill>
              <a:srgbClr val="0043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 name="Grafik 2" descr="Ein Bild, das Clipart, Grafiken, Cartoon, Darstellung enthält.&#10;&#10;Automatisch generierte Beschreibung">
            <a:hlinkClick r:id="rId3" action="ppaction://hlinksldjump"/>
            <a:extLst>
              <a:ext uri="{FF2B5EF4-FFF2-40B4-BE49-F238E27FC236}">
                <a16:creationId xmlns:a16="http://schemas.microsoft.com/office/drawing/2014/main" id="{7EB6AA29-F997-528B-E6EA-EAF841F3DB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137" y="1435960"/>
            <a:ext cx="11557726" cy="4081610"/>
          </a:xfrm>
          <a:prstGeom prst="rect">
            <a:avLst/>
          </a:prstGeom>
        </p:spPr>
      </p:pic>
      <p:sp>
        <p:nvSpPr>
          <p:cNvPr id="4" name="Rechteck 3">
            <a:hlinkClick r:id="rId3" action="ppaction://hlinksldjump"/>
            <a:extLst>
              <a:ext uri="{FF2B5EF4-FFF2-40B4-BE49-F238E27FC236}">
                <a16:creationId xmlns:a16="http://schemas.microsoft.com/office/drawing/2014/main" id="{0452383E-3DA2-11C9-2584-725BCC9DE2F7}"/>
              </a:ext>
            </a:extLst>
          </p:cNvPr>
          <p:cNvSpPr/>
          <p:nvPr/>
        </p:nvSpPr>
        <p:spPr>
          <a:xfrm>
            <a:off x="-69112" y="-1"/>
            <a:ext cx="12339084" cy="685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662263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4">
            <a:extLst>
              <a:ext uri="{FF2B5EF4-FFF2-40B4-BE49-F238E27FC236}">
                <a16:creationId xmlns:a16="http://schemas.microsoft.com/office/drawing/2014/main" id="{04DBD536-38A2-4A63-5D0D-B5F8FDD858FF}"/>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CH" sz="4000" b="1" i="0" u="none" strike="noStrike" cap="none" normalizeH="0" baseline="0" noProof="0">
                <a:ln>
                  <a:noFill/>
                </a:ln>
                <a:solidFill>
                  <a:sysClr val="windowText" lastClr="000000"/>
                </a:solidFill>
                <a:uLnTx/>
                <a:uFillTx/>
                <a:latin typeface="Calibri"/>
                <a:ea typeface="+mj-ea"/>
                <a:cs typeface="+mj-cs"/>
              </a:rPr>
              <a:t>Conclusione:</a:t>
            </a:r>
          </a:p>
        </p:txBody>
      </p:sp>
      <p:pic>
        <p:nvPicPr>
          <p:cNvPr id="5" name="Grafik 4" descr="Ein Bild, das Kleidung, Cartoon, Schuhwerk, Clipart enthält.&#10;&#10;Automatisch generierte Beschreibung">
            <a:extLst>
              <a:ext uri="{FF2B5EF4-FFF2-40B4-BE49-F238E27FC236}">
                <a16:creationId xmlns:a16="http://schemas.microsoft.com/office/drawing/2014/main" id="{761243BB-E81E-BE3E-C952-5505904761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9184" y="2228249"/>
            <a:ext cx="5033816" cy="3985403"/>
          </a:xfrm>
          <a:prstGeom prst="rect">
            <a:avLst/>
          </a:prstGeom>
        </p:spPr>
      </p:pic>
      <p:sp>
        <p:nvSpPr>
          <p:cNvPr id="6" name="Textplatzhalter 2">
            <a:extLst>
              <a:ext uri="{FF2B5EF4-FFF2-40B4-BE49-F238E27FC236}">
                <a16:creationId xmlns:a16="http://schemas.microsoft.com/office/drawing/2014/main" id="{7AFAB3D0-BDE6-9DA2-5A8A-94A07516BCB5}"/>
              </a:ext>
            </a:extLst>
          </p:cNvPr>
          <p:cNvSpPr txBox="1">
            <a:spLocks/>
          </p:cNvSpPr>
          <p:nvPr/>
        </p:nvSpPr>
        <p:spPr>
          <a:xfrm>
            <a:off x="762000" y="1618515"/>
            <a:ext cx="9144000" cy="4129088"/>
          </a:xfrm>
          <a:prstGeom prst="rect">
            <a:avLst/>
          </a:prstGeom>
        </p:spPr>
        <p:txBody>
          <a:bodyPr vert="horz" lIns="0" tIns="0" rIns="0" bIns="0" rtlCol="0">
            <a:noAutofit/>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it-CH" sz="2200" b="0" i="0" u="none" strike="noStrike" cap="none" normalizeH="0" baseline="0" noProof="0">
                <a:ln>
                  <a:noFill/>
                </a:ln>
                <a:solidFill>
                  <a:sysClr val="windowText" lastClr="000000"/>
                </a:solidFill>
                <a:uLnTx/>
                <a:uFillTx/>
                <a:latin typeface="Calibri"/>
                <a:ea typeface="+mn-ea"/>
                <a:cs typeface="+mn-cs"/>
              </a:rPr>
              <a:t>			</a:t>
            </a: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it-CH" sz="2200" b="0" i="0" u="none" strike="noStrike" cap="none" normalizeH="0" baseline="0" noProof="0">
                <a:ln>
                  <a:noFill/>
                </a:ln>
                <a:solidFill>
                  <a:sysClr val="windowText" lastClr="000000"/>
                </a:solidFill>
                <a:uLnTx/>
                <a:uFillTx/>
                <a:latin typeface="Calibri"/>
                <a:ea typeface="+mn-ea"/>
                <a:cs typeface="+mn-cs"/>
              </a:rPr>
              <a:t>		</a:t>
            </a:r>
            <a:r>
              <a:rPr kumimoji="0" lang="it-CH" sz="2800" b="1" i="0" u="none" strike="noStrike" cap="none" normalizeH="0" baseline="0" noProof="0">
                <a:ln>
                  <a:noFill/>
                </a:ln>
                <a:solidFill>
                  <a:sysClr val="windowText" lastClr="000000"/>
                </a:solidFill>
                <a:uLnTx/>
                <a:uFillTx/>
                <a:latin typeface="Calibri"/>
                <a:ea typeface="+mn-ea"/>
                <a:cs typeface="+mn-cs"/>
              </a:rPr>
              <a:t>Cosa ho appreso?</a:t>
            </a: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endParaRPr kumimoji="0" lang="de-CH" sz="2800" b="1"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endParaRPr kumimoji="0" lang="de-CH" sz="28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endParaRPr kumimoji="0" lang="de-CH" sz="28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it-CH" sz="2800" b="0" i="0" u="none" strike="noStrike" cap="none" normalizeH="0" baseline="0" noProof="0">
                <a:ln>
                  <a:noFill/>
                </a:ln>
                <a:solidFill>
                  <a:sysClr val="windowText" lastClr="000000"/>
                </a:solidFill>
                <a:uLnTx/>
                <a:uFillTx/>
                <a:latin typeface="Calibri"/>
                <a:ea typeface="+mn-ea"/>
                <a:cs typeface="+mn-cs"/>
              </a:rPr>
              <a:t>		</a:t>
            </a:r>
            <a:r>
              <a:rPr kumimoji="0" lang="it-CH" sz="2800" b="1" i="0" u="none" strike="noStrike" cap="none" normalizeH="0" baseline="0" noProof="0">
                <a:ln>
                  <a:noFill/>
                </a:ln>
                <a:solidFill>
                  <a:sysClr val="windowText" lastClr="000000"/>
                </a:solidFill>
                <a:uLnTx/>
                <a:uFillTx/>
                <a:latin typeface="Calibri"/>
                <a:ea typeface="+mn-ea"/>
                <a:cs typeface="+mn-cs"/>
              </a:rPr>
              <a:t>Come mi sento?</a:t>
            </a: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endParaRPr kumimoji="0" lang="de-CH" sz="28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endParaRPr kumimoji="0" lang="de-CH" sz="28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endParaRPr kumimoji="0" lang="de-CH" sz="28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it-CH" sz="2800" b="0" i="0" u="none" strike="noStrike" cap="none" normalizeH="0" baseline="0" noProof="0">
                <a:ln>
                  <a:noFill/>
                </a:ln>
                <a:solidFill>
                  <a:sysClr val="windowText" lastClr="000000"/>
                </a:solidFill>
                <a:uLnTx/>
                <a:uFillTx/>
                <a:latin typeface="Calibri"/>
                <a:ea typeface="+mn-ea"/>
                <a:cs typeface="+mn-cs"/>
              </a:rPr>
              <a:t>		</a:t>
            </a:r>
            <a:r>
              <a:rPr kumimoji="0" lang="it-CH" sz="2800" b="1" i="0" u="none" strike="noStrike" cap="none" normalizeH="0" baseline="0" noProof="0">
                <a:ln>
                  <a:noFill/>
                </a:ln>
                <a:solidFill>
                  <a:sysClr val="windowText" lastClr="000000"/>
                </a:solidFill>
                <a:uLnTx/>
                <a:uFillTx/>
                <a:latin typeface="Calibri"/>
                <a:ea typeface="+mn-ea"/>
                <a:cs typeface="+mn-cs"/>
              </a:rPr>
              <a:t>Come procedo?</a:t>
            </a:r>
          </a:p>
        </p:txBody>
      </p:sp>
      <p:pic>
        <p:nvPicPr>
          <p:cNvPr id="7" name="Grafik 6">
            <a:extLst>
              <a:ext uri="{FF2B5EF4-FFF2-40B4-BE49-F238E27FC236}">
                <a16:creationId xmlns:a16="http://schemas.microsoft.com/office/drawing/2014/main" id="{2F1EF983-0478-BEBF-29A0-2044886C281C}"/>
              </a:ext>
            </a:extLst>
          </p:cNvPr>
          <p:cNvPicPr>
            <a:picLocks noChangeAspect="1"/>
          </p:cNvPicPr>
          <p:nvPr/>
        </p:nvPicPr>
        <p:blipFill>
          <a:blip r:embed="rId4">
            <a:duotone>
              <a:schemeClr val="accent4">
                <a:shade val="45000"/>
                <a:satMod val="135000"/>
              </a:schemeClr>
              <a:prstClr val="white"/>
            </a:duotone>
          </a:blip>
          <a:stretch>
            <a:fillRect/>
          </a:stretch>
        </p:blipFill>
        <p:spPr>
          <a:xfrm>
            <a:off x="390524" y="1389749"/>
            <a:ext cx="1677000" cy="1677000"/>
          </a:xfrm>
          <a:prstGeom prst="rect">
            <a:avLst/>
          </a:prstGeom>
        </p:spPr>
      </p:pic>
      <p:pic>
        <p:nvPicPr>
          <p:cNvPr id="8" name="Grafik 7">
            <a:extLst>
              <a:ext uri="{FF2B5EF4-FFF2-40B4-BE49-F238E27FC236}">
                <a16:creationId xmlns:a16="http://schemas.microsoft.com/office/drawing/2014/main" id="{40539788-0910-9A79-2B1A-B65AF11CFF89}"/>
              </a:ext>
            </a:extLst>
          </p:cNvPr>
          <p:cNvPicPr>
            <a:picLocks noChangeAspect="1"/>
          </p:cNvPicPr>
          <p:nvPr/>
        </p:nvPicPr>
        <p:blipFill>
          <a:blip r:embed="rId5">
            <a:duotone>
              <a:schemeClr val="accent4">
                <a:shade val="45000"/>
                <a:satMod val="135000"/>
              </a:schemeClr>
              <a:prstClr val="white"/>
            </a:duotone>
          </a:blip>
          <a:stretch>
            <a:fillRect/>
          </a:stretch>
        </p:blipFill>
        <p:spPr>
          <a:xfrm>
            <a:off x="390524" y="3201555"/>
            <a:ext cx="1677000" cy="1677000"/>
          </a:xfrm>
          <a:prstGeom prst="rect">
            <a:avLst/>
          </a:prstGeom>
        </p:spPr>
      </p:pic>
      <p:pic>
        <p:nvPicPr>
          <p:cNvPr id="9" name="Grafik 8">
            <a:extLst>
              <a:ext uri="{FF2B5EF4-FFF2-40B4-BE49-F238E27FC236}">
                <a16:creationId xmlns:a16="http://schemas.microsoft.com/office/drawing/2014/main" id="{3F2766CE-722C-AC42-9091-EC39B56E127E}"/>
              </a:ext>
            </a:extLst>
          </p:cNvPr>
          <p:cNvPicPr>
            <a:picLocks noChangeAspect="1"/>
          </p:cNvPicPr>
          <p:nvPr/>
        </p:nvPicPr>
        <p:blipFill>
          <a:blip r:embed="rId6">
            <a:duotone>
              <a:schemeClr val="accent4">
                <a:shade val="45000"/>
                <a:satMod val="135000"/>
              </a:schemeClr>
              <a:prstClr val="white"/>
            </a:duotone>
          </a:blip>
          <a:stretch>
            <a:fillRect/>
          </a:stretch>
        </p:blipFill>
        <p:spPr>
          <a:xfrm>
            <a:off x="416390" y="5013361"/>
            <a:ext cx="1677000" cy="1677000"/>
          </a:xfrm>
          <a:prstGeom prst="rect">
            <a:avLst/>
          </a:prstGeom>
        </p:spPr>
      </p:pic>
    </p:spTree>
    <p:extLst>
      <p:ext uri="{BB962C8B-B14F-4D97-AF65-F5344CB8AC3E}">
        <p14:creationId xmlns:p14="http://schemas.microsoft.com/office/powerpoint/2010/main" val="14337544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0391659-B50F-A0FC-5671-5680323E56CF}"/>
              </a:ext>
            </a:extLst>
          </p:cNvPr>
          <p:cNvSpPr>
            <a:spLocks noGrp="1"/>
          </p:cNvSpPr>
          <p:nvPr>
            <p:ph idx="1"/>
          </p:nvPr>
        </p:nvSpPr>
        <p:spPr>
          <a:xfrm>
            <a:off x="390524" y="1825625"/>
            <a:ext cx="10963276" cy="4351338"/>
          </a:xfrm>
        </p:spPr>
        <p:txBody>
          <a:bodyPr/>
          <a:lstStyle/>
          <a:p>
            <a:endParaRPr lang="de-DE"/>
          </a:p>
        </p:txBody>
      </p:sp>
      <p:sp>
        <p:nvSpPr>
          <p:cNvPr id="4" name="Titel 8">
            <a:extLst>
              <a:ext uri="{FF2B5EF4-FFF2-40B4-BE49-F238E27FC236}">
                <a16:creationId xmlns:a16="http://schemas.microsoft.com/office/drawing/2014/main" id="{173CA68A-0993-1F79-D3E0-65969DA61748}"/>
              </a:ext>
            </a:extLst>
          </p:cNvPr>
          <p:cNvSpPr txBox="1">
            <a:spLocks/>
          </p:cNvSpPr>
          <p:nvPr/>
        </p:nvSpPr>
        <p:spPr>
          <a:xfrm>
            <a:off x="390524" y="585400"/>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CH" sz="4000" b="1" i="0" u="none" strike="noStrike" cap="none" normalizeH="0" baseline="0" noProof="0">
                <a:ln>
                  <a:noFill/>
                </a:ln>
                <a:solidFill>
                  <a:sysClr val="windowText" lastClr="000000"/>
                </a:solidFill>
                <a:uLnTx/>
                <a:uFillTx/>
                <a:latin typeface="Calibri"/>
                <a:ea typeface="+mj-ea"/>
                <a:cs typeface="+mj-cs"/>
              </a:rPr>
              <a:t>GRAZIE per il vostro prezioso</a:t>
            </a:r>
            <a:br>
              <a:rPr kumimoji="0" lang="it-CH" sz="4000" b="1" i="0" u="none" strike="noStrike" cap="none" normalizeH="0" baseline="0" noProof="0">
                <a:ln>
                  <a:noFill/>
                </a:ln>
                <a:solidFill>
                  <a:sysClr val="windowText" lastClr="000000"/>
                </a:solidFill>
                <a:uLnTx/>
                <a:uFillTx/>
                <a:latin typeface="Calibri"/>
                <a:ea typeface="+mj-ea"/>
                <a:cs typeface="+mj-cs"/>
              </a:rPr>
            </a:br>
            <a:r>
              <a:rPr kumimoji="0" lang="it-CH" sz="4000" b="1" i="0" u="none" strike="noStrike" cap="none" normalizeH="0" baseline="0" noProof="0">
                <a:ln>
                  <a:noFill/>
                </a:ln>
                <a:solidFill>
                  <a:sysClr val="windowText" lastClr="000000"/>
                </a:solidFill>
                <a:uLnTx/>
                <a:uFillTx/>
                <a:latin typeface="Calibri"/>
                <a:ea typeface="+mj-ea"/>
                <a:cs typeface="+mj-cs"/>
              </a:rPr>
              <a:t>impegno</a:t>
            </a:r>
          </a:p>
        </p:txBody>
      </p:sp>
    </p:spTree>
    <p:extLst>
      <p:ext uri="{BB962C8B-B14F-4D97-AF65-F5344CB8AC3E}">
        <p14:creationId xmlns:p14="http://schemas.microsoft.com/office/powerpoint/2010/main" val="17095680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Grafik 4" descr="Ein Bild, das Text, Kreis, Screenshot, Logo enthält.&#10;&#10;Automatisch generierte Beschreibung">
            <a:extLst>
              <a:ext uri="{FF2B5EF4-FFF2-40B4-BE49-F238E27FC236}">
                <a16:creationId xmlns:a16="http://schemas.microsoft.com/office/drawing/2014/main" id="{41229F6C-F984-C4EA-5796-BF4186C785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39547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AF6F9B3D-0D37-5F98-5A28-F1B897A3AD1A}"/>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a:defRPr/>
            </a:pPr>
            <a:r>
              <a:rPr lang="de-CH" dirty="0">
                <a:solidFill>
                  <a:sysClr val="windowText" lastClr="000000"/>
                </a:solidFill>
                <a:latin typeface="Calibri"/>
              </a:rPr>
              <a:t>I due </a:t>
            </a:r>
            <a:r>
              <a:rPr lang="de-CH" dirty="0" err="1">
                <a:solidFill>
                  <a:sysClr val="windowText" lastClr="000000"/>
                </a:solidFill>
                <a:latin typeface="Calibri"/>
              </a:rPr>
              <a:t>cerchi</a:t>
            </a:r>
            <a:r>
              <a:rPr kumimoji="0" lang="de-CH" sz="4000" b="1" i="0" u="none" strike="noStrike" kern="1200" cap="none" spc="0" normalizeH="0" baseline="0" noProof="0" dirty="0">
                <a:ln>
                  <a:noFill/>
                </a:ln>
                <a:solidFill>
                  <a:sysClr val="windowText" lastClr="000000"/>
                </a:solidFill>
                <a:effectLst/>
                <a:uLnTx/>
                <a:uFillTx/>
                <a:latin typeface="Calibri"/>
                <a:ea typeface="+mj-ea"/>
                <a:cs typeface="+mj-cs"/>
              </a:rPr>
              <a:t>: </a:t>
            </a:r>
            <a:r>
              <a:rPr kumimoji="0" lang="de-CH" sz="4000" b="1" i="0" u="none" strike="noStrike" kern="1200" cap="none" spc="0" normalizeH="0" baseline="0" noProof="0" dirty="0" err="1">
                <a:ln>
                  <a:noFill/>
                </a:ln>
                <a:solidFill>
                  <a:sysClr val="windowText" lastClr="000000"/>
                </a:solidFill>
                <a:effectLst/>
                <a:uLnTx/>
                <a:uFillTx/>
                <a:latin typeface="Calibri"/>
                <a:ea typeface="+mj-ea"/>
                <a:cs typeface="+mj-cs"/>
              </a:rPr>
              <a:t>Possibili</a:t>
            </a:r>
            <a:r>
              <a:rPr kumimoji="0" lang="de-CH" sz="4000" b="1" i="0" u="none" strike="noStrike" kern="1200" cap="none" spc="0" normalizeH="0" noProof="0" dirty="0">
                <a:ln>
                  <a:noFill/>
                </a:ln>
                <a:solidFill>
                  <a:sysClr val="windowText" lastClr="000000"/>
                </a:solidFill>
                <a:effectLst/>
                <a:uLnTx/>
                <a:uFillTx/>
                <a:latin typeface="Calibri"/>
                <a:ea typeface="+mj-ea"/>
                <a:cs typeface="+mj-cs"/>
              </a:rPr>
              <a:t> </a:t>
            </a:r>
            <a:r>
              <a:rPr kumimoji="0" lang="de-CH" sz="4000" b="1" i="0" u="none" strike="noStrike" kern="1200" cap="none" spc="0" normalizeH="0" noProof="0" dirty="0" err="1">
                <a:ln>
                  <a:noFill/>
                </a:ln>
                <a:solidFill>
                  <a:sysClr val="windowText" lastClr="000000"/>
                </a:solidFill>
                <a:effectLst/>
                <a:uLnTx/>
                <a:uFillTx/>
                <a:latin typeface="Calibri"/>
                <a:ea typeface="+mj-ea"/>
                <a:cs typeface="+mj-cs"/>
              </a:rPr>
              <a:t>domande</a:t>
            </a:r>
            <a:endParaRPr kumimoji="0" lang="de-CH" sz="4000" b="1" i="0" u="none"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5" name="Inhaltsplatzhalter 2">
            <a:extLst>
              <a:ext uri="{FF2B5EF4-FFF2-40B4-BE49-F238E27FC236}">
                <a16:creationId xmlns:a16="http://schemas.microsoft.com/office/drawing/2014/main" id="{D6320A6E-7A16-FDC9-0728-517FCB83BE16}"/>
              </a:ext>
            </a:extLst>
          </p:cNvPr>
          <p:cNvSpPr txBox="1">
            <a:spLocks/>
          </p:cNvSpPr>
          <p:nvPr/>
        </p:nvSpPr>
        <p:spPr>
          <a:xfrm>
            <a:off x="720000" y="1800000"/>
            <a:ext cx="9072000" cy="3600000"/>
          </a:xfrm>
          <a:prstGeom prst="rect">
            <a:avLst/>
          </a:prstGeom>
        </p:spPr>
        <p:txBody>
          <a:bodyPr vert="horz" lIns="0" tIns="0" rIns="0" bIns="0" rtlCol="0" anchor="ctr">
            <a:noAutofit/>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Aft>
                <a:spcPts val="300"/>
              </a:spcAft>
              <a:defRPr/>
            </a:pPr>
            <a:r>
              <a:rPr lang="it-IT" dirty="0">
                <a:solidFill>
                  <a:sysClr val="windowText" lastClr="000000"/>
                </a:solidFill>
              </a:rPr>
              <a:t>Condividi con il tuo interlocutore un bel momento che hai vissuto nello sport. Che cosa ha a che fare con il «sport rispettoso»?</a:t>
            </a:r>
          </a:p>
          <a:p>
            <a:pPr lvl="0">
              <a:spcAft>
                <a:spcPts val="300"/>
              </a:spcAft>
              <a:defRPr/>
            </a:pPr>
            <a:r>
              <a:rPr lang="it-IT" dirty="0">
                <a:solidFill>
                  <a:sysClr val="windowText" lastClr="000000"/>
                </a:solidFill>
              </a:rPr>
              <a:t>Cosa intendi per «sport rispettoso»?</a:t>
            </a:r>
          </a:p>
          <a:p>
            <a:pPr lvl="0">
              <a:spcAft>
                <a:spcPts val="300"/>
              </a:spcAft>
              <a:defRPr/>
            </a:pPr>
            <a:r>
              <a:rPr lang="it-IT" dirty="0">
                <a:solidFill>
                  <a:sysClr val="windowText" lastClr="000000"/>
                </a:solidFill>
              </a:rPr>
              <a:t>Come vivi il «sport rispettoso» nel tuo allenamento / nella tua routine sportiva? E come lo riconoscerebbe una persona «esterna»?</a:t>
            </a:r>
          </a:p>
          <a:p>
            <a:pPr lvl="0">
              <a:spcAft>
                <a:spcPts val="300"/>
              </a:spcAft>
              <a:defRPr/>
            </a:pPr>
            <a:r>
              <a:rPr lang="it-IT" dirty="0">
                <a:solidFill>
                  <a:sysClr val="windowText" lastClr="000000"/>
                </a:solidFill>
              </a:rPr>
              <a:t>Quali responsabili (nel mondo dello sport) ti sono rimasti impressi positivamente? Perché?</a:t>
            </a:r>
          </a:p>
          <a:p>
            <a:pPr lvl="0">
              <a:spcAft>
                <a:spcPts val="300"/>
              </a:spcAft>
              <a:defRPr/>
            </a:pPr>
            <a:r>
              <a:rPr lang="it-IT" dirty="0">
                <a:solidFill>
                  <a:sysClr val="windowText" lastClr="000000"/>
                </a:solidFill>
              </a:rPr>
              <a:t>Che contributo dà la tua associazione per uno «sport rispettoso»?</a:t>
            </a:r>
            <a:endParaRPr kumimoji="0" lang="de-CH" sz="2200" b="0" i="0"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700945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8A08C87-84E7-55B1-9630-9C05D6F6065D}"/>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dirty="0">
                <a:ln>
                  <a:noFill/>
                </a:ln>
                <a:solidFill>
                  <a:sysClr val="windowText" lastClr="000000"/>
                </a:solidFill>
                <a:effectLst/>
                <a:uLnTx/>
                <a:uFillTx/>
                <a:latin typeface="Calibri"/>
                <a:ea typeface="+mj-ea"/>
                <a:cs typeface="+mj-cs"/>
              </a:rPr>
              <a:t>I due </a:t>
            </a:r>
            <a:r>
              <a:rPr kumimoji="0" lang="de-CH" sz="4000" b="1" i="0" u="none" strike="noStrike" kern="1200" cap="none" spc="0" normalizeH="0" baseline="0" noProof="0" dirty="0" err="1">
                <a:ln>
                  <a:noFill/>
                </a:ln>
                <a:solidFill>
                  <a:sysClr val="windowText" lastClr="000000"/>
                </a:solidFill>
                <a:effectLst/>
                <a:uLnTx/>
                <a:uFillTx/>
                <a:latin typeface="Calibri"/>
                <a:ea typeface="+mj-ea"/>
                <a:cs typeface="+mj-cs"/>
              </a:rPr>
              <a:t>cerchi</a:t>
            </a:r>
            <a:r>
              <a:rPr kumimoji="0" lang="de-CH" sz="4000" b="1" i="0" u="none" strike="noStrike" kern="1200" cap="none" spc="0" normalizeH="0" baseline="0" noProof="0" dirty="0">
                <a:ln>
                  <a:noFill/>
                </a:ln>
                <a:solidFill>
                  <a:sysClr val="windowText" lastClr="000000"/>
                </a:solidFill>
                <a:effectLst/>
                <a:uLnTx/>
                <a:uFillTx/>
                <a:latin typeface="Calibri"/>
                <a:ea typeface="+mj-ea"/>
                <a:cs typeface="+mj-cs"/>
              </a:rPr>
              <a:t>: </a:t>
            </a:r>
            <a:r>
              <a:rPr kumimoji="0" lang="de-CH" sz="4000" b="1" i="0" u="none" strike="noStrike" kern="1200" cap="none" spc="0" normalizeH="0" baseline="0" noProof="0" dirty="0" err="1">
                <a:ln>
                  <a:noFill/>
                </a:ln>
                <a:solidFill>
                  <a:sysClr val="windowText" lastClr="000000"/>
                </a:solidFill>
                <a:effectLst/>
                <a:uLnTx/>
                <a:uFillTx/>
                <a:latin typeface="Calibri"/>
                <a:ea typeface="+mj-ea"/>
                <a:cs typeface="+mj-cs"/>
              </a:rPr>
              <a:t>Possibili</a:t>
            </a:r>
            <a:r>
              <a:rPr kumimoji="0" lang="de-CH" sz="4000" b="1" i="0" u="none" strike="noStrike" kern="1200" cap="none" spc="0" normalizeH="0" baseline="0" noProof="0" dirty="0">
                <a:ln>
                  <a:noFill/>
                </a:ln>
                <a:solidFill>
                  <a:sysClr val="windowText" lastClr="000000"/>
                </a:solidFill>
                <a:effectLst/>
                <a:uLnTx/>
                <a:uFillTx/>
                <a:latin typeface="Calibri"/>
                <a:ea typeface="+mj-ea"/>
                <a:cs typeface="+mj-cs"/>
              </a:rPr>
              <a:t> </a:t>
            </a:r>
            <a:r>
              <a:rPr kumimoji="0" lang="de-CH" sz="4000" b="1" i="0" u="none" strike="noStrike" kern="1200" cap="none" spc="0" normalizeH="0" baseline="0" noProof="0" dirty="0" err="1">
                <a:ln>
                  <a:noFill/>
                </a:ln>
                <a:solidFill>
                  <a:sysClr val="windowText" lastClr="000000"/>
                </a:solidFill>
                <a:effectLst/>
                <a:uLnTx/>
                <a:uFillTx/>
                <a:latin typeface="Calibri"/>
                <a:ea typeface="+mj-ea"/>
                <a:cs typeface="+mj-cs"/>
              </a:rPr>
              <a:t>domande</a:t>
            </a:r>
            <a:endParaRPr kumimoji="0" lang="de-CH" sz="4000" b="1" i="0" u="none"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5" name="Inhaltsplatzhalter 2">
            <a:extLst>
              <a:ext uri="{FF2B5EF4-FFF2-40B4-BE49-F238E27FC236}">
                <a16:creationId xmlns:a16="http://schemas.microsoft.com/office/drawing/2014/main" id="{E30FF272-D2F7-9BB6-F84F-B756D457453E}"/>
              </a:ext>
            </a:extLst>
          </p:cNvPr>
          <p:cNvSpPr txBox="1">
            <a:spLocks/>
          </p:cNvSpPr>
          <p:nvPr/>
        </p:nvSpPr>
        <p:spPr>
          <a:xfrm>
            <a:off x="720000" y="1800000"/>
            <a:ext cx="9144000" cy="3240000"/>
          </a:xfrm>
          <a:prstGeom prst="rect">
            <a:avLst/>
          </a:prstGeom>
        </p:spPr>
        <p:txBody>
          <a:bodyPr vert="horz" lIns="0" tIns="0" rIns="0" bIns="0" rtlCol="0" anchor="ctr">
            <a:noAutofit/>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Aft>
                <a:spcPts val="300"/>
              </a:spcAft>
              <a:defRPr/>
            </a:pPr>
            <a:r>
              <a:rPr lang="it-IT" dirty="0">
                <a:solidFill>
                  <a:sysClr val="windowText" lastClr="000000"/>
                </a:solidFill>
              </a:rPr>
              <a:t>Cosa intendi con il termine «potere»? Quali immagini (positive) lo associ a?</a:t>
            </a:r>
          </a:p>
          <a:p>
            <a:pPr lvl="0">
              <a:spcAft>
                <a:spcPts val="300"/>
              </a:spcAft>
              <a:defRPr/>
            </a:pPr>
            <a:r>
              <a:rPr lang="it-IT" dirty="0">
                <a:solidFill>
                  <a:sysClr val="windowText" lastClr="000000"/>
                </a:solidFill>
              </a:rPr>
              <a:t>In quali situazioni si crea vicinanza nel tuo sport? A cosa fai attenzione in queste situazioni?</a:t>
            </a:r>
          </a:p>
          <a:p>
            <a:pPr lvl="0">
              <a:spcAft>
                <a:spcPts val="300"/>
              </a:spcAft>
              <a:defRPr/>
            </a:pPr>
            <a:r>
              <a:rPr lang="it-IT" dirty="0">
                <a:solidFill>
                  <a:sysClr val="windowText" lastClr="000000"/>
                </a:solidFill>
              </a:rPr>
              <a:t>Quando sperimenti la pressione nello sport come qualcosa di positivo?</a:t>
            </a:r>
          </a:p>
          <a:p>
            <a:pPr lvl="0">
              <a:spcAft>
                <a:spcPts val="300"/>
              </a:spcAft>
              <a:defRPr/>
            </a:pPr>
            <a:r>
              <a:rPr lang="it-IT" dirty="0">
                <a:solidFill>
                  <a:sysClr val="windowText" lastClr="000000"/>
                </a:solidFill>
              </a:rPr>
              <a:t>A quali ideali ti capita di incontrare nel tuo sport? Quali di questi ti influenzano positivamente?</a:t>
            </a:r>
            <a:endParaRPr kumimoji="0" lang="de-CH" sz="2200" b="0" i="0"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852476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6">
            <a:extLst>
              <a:ext uri="{FF2B5EF4-FFF2-40B4-BE49-F238E27FC236}">
                <a16:creationId xmlns:a16="http://schemas.microsoft.com/office/drawing/2014/main" id="{C8778CA2-F891-A2F6-B36D-E1352A40B41C}"/>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CH" sz="4000" b="1" i="0" u="none" strike="noStrike" cap="none" normalizeH="0" baseline="0" noProof="0">
                <a:ln>
                  <a:noFill/>
                </a:ln>
                <a:solidFill>
                  <a:sysClr val="windowText" lastClr="000000"/>
                </a:solidFill>
                <a:uLnTx/>
                <a:uFillTx/>
                <a:latin typeface="Calibri"/>
                <a:ea typeface="+mj-ea"/>
                <a:cs typeface="+mj-cs"/>
              </a:rPr>
              <a:t>«Principi»</a:t>
            </a:r>
          </a:p>
        </p:txBody>
      </p:sp>
      <p:sp>
        <p:nvSpPr>
          <p:cNvPr id="3" name="Inhaltsplatzhalter 9">
            <a:extLst>
              <a:ext uri="{FF2B5EF4-FFF2-40B4-BE49-F238E27FC236}">
                <a16:creationId xmlns:a16="http://schemas.microsoft.com/office/drawing/2014/main" id="{8D1FA80D-1CA0-AD65-16C7-AD27D8A13753}"/>
              </a:ext>
            </a:extLst>
          </p:cNvPr>
          <p:cNvSpPr txBox="1">
            <a:spLocks/>
          </p:cNvSpPr>
          <p:nvPr/>
        </p:nvSpPr>
        <p:spPr>
          <a:xfrm>
            <a:off x="720000" y="1800000"/>
            <a:ext cx="9144000" cy="3240000"/>
          </a:xfrm>
          <a:prstGeom prst="rect">
            <a:avLst/>
          </a:prstGeom>
        </p:spPr>
        <p:txBody>
          <a:bodyPr vert="horz" lIns="0" tIns="0" rIns="0" bIns="0" rtlCol="0" anchor="ctr">
            <a:noAutofit/>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a:ln>
                  <a:noFill/>
                </a:ln>
                <a:solidFill>
                  <a:sysClr val="windowText" lastClr="000000"/>
                </a:solidFill>
                <a:uLnTx/>
                <a:uFillTx/>
                <a:latin typeface="Calibri"/>
                <a:ea typeface="+mn-ea"/>
                <a:cs typeface="+mn-cs"/>
              </a:rPr>
              <a:t>Rispetto nei confronti di tutte le persone coinvolte </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a:ln>
                  <a:noFill/>
                </a:ln>
                <a:solidFill>
                  <a:sysClr val="windowText" lastClr="000000"/>
                </a:solidFill>
                <a:uLnTx/>
                <a:uFillTx/>
                <a:latin typeface="Calibri"/>
                <a:ea typeface="+mn-ea"/>
                <a:cs typeface="+mn-cs"/>
              </a:rPr>
              <a:t>Ascoltarsi e concedersi tempo vicendevolmente</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a:ln>
                  <a:noFill/>
                </a:ln>
                <a:solidFill>
                  <a:sysClr val="windowText" lastClr="000000"/>
                </a:solidFill>
                <a:uLnTx/>
                <a:uFillTx/>
                <a:latin typeface="Calibri"/>
                <a:ea typeface="+mn-ea"/>
                <a:cs typeface="+mn-cs"/>
              </a:rPr>
              <a:t>Porre domande se ciò che è stato comunicato non è chiaro</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a:ln>
                  <a:noFill/>
                </a:ln>
                <a:solidFill>
                  <a:sysClr val="windowText" lastClr="000000"/>
                </a:solidFill>
                <a:uLnTx/>
                <a:uFillTx/>
                <a:latin typeface="Calibri"/>
                <a:ea typeface="+mn-ea"/>
                <a:cs typeface="+mn-cs"/>
              </a:rPr>
              <a:t>Apertura nei confronti delle novità, delle opinioni altrui e delle altre persone</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a:ln>
                  <a:noFill/>
                </a:ln>
                <a:solidFill>
                  <a:sysClr val="windowText" lastClr="000000"/>
                </a:solidFill>
                <a:uLnTx/>
                <a:uFillTx/>
                <a:latin typeface="Calibri"/>
                <a:ea typeface="+mn-ea"/>
                <a:cs typeface="+mn-cs"/>
              </a:rPr>
              <a:t>Richiedere delle pause</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a:ln>
                  <a:noFill/>
                </a:ln>
                <a:solidFill>
                  <a:sysClr val="windowText" lastClr="000000"/>
                </a:solidFill>
                <a:uLnTx/>
                <a:uFillTx/>
                <a:latin typeface="Calibri"/>
                <a:ea typeface="+mn-ea"/>
                <a:cs typeface="+mn-cs"/>
              </a:rPr>
              <a:t>Accettare il «timeout» (breve pausa personale per prendere le distanze)</a:t>
            </a:r>
          </a:p>
        </p:txBody>
      </p:sp>
    </p:spTree>
    <p:extLst>
      <p:ext uri="{BB962C8B-B14F-4D97-AF65-F5344CB8AC3E}">
        <p14:creationId xmlns:p14="http://schemas.microsoft.com/office/powerpoint/2010/main" val="343266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99BB064-38D4-772B-5E4C-81A019429B78}"/>
              </a:ext>
            </a:extLst>
          </p:cNvPr>
          <p:cNvSpPr txBox="1"/>
          <p:nvPr/>
        </p:nvSpPr>
        <p:spPr>
          <a:xfrm>
            <a:off x="8633988" y="258131"/>
            <a:ext cx="3558012" cy="1140736"/>
          </a:xfrm>
          <a:prstGeom prst="rect">
            <a:avLst/>
          </a:prstGeom>
          <a:solidFill>
            <a:schemeClr val="bg1"/>
          </a:solidFill>
        </p:spPr>
        <p:txBody>
          <a:bodyPr wrap="square" rtlCol="0">
            <a:spAutoFit/>
          </a:bodyPr>
          <a:lstStyle/>
          <a:p>
            <a:endParaRPr lang="de-DE" dirty="0"/>
          </a:p>
        </p:txBody>
      </p:sp>
      <p:pic>
        <p:nvPicPr>
          <p:cNvPr id="8" name="Grafik 7">
            <a:extLst>
              <a:ext uri="{FF2B5EF4-FFF2-40B4-BE49-F238E27FC236}">
                <a16:creationId xmlns:a16="http://schemas.microsoft.com/office/drawing/2014/main" id="{5C04A376-EBFA-5F31-CDCC-7664541410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36442" y="313010"/>
            <a:ext cx="3045309" cy="881349"/>
          </a:xfrm>
          <a:prstGeom prst="rect">
            <a:avLst/>
          </a:prstGeom>
        </p:spPr>
      </p:pic>
      <p:sp>
        <p:nvSpPr>
          <p:cNvPr id="6" name="Titel 5">
            <a:extLst>
              <a:ext uri="{FF2B5EF4-FFF2-40B4-BE49-F238E27FC236}">
                <a16:creationId xmlns:a16="http://schemas.microsoft.com/office/drawing/2014/main" id="{40191638-CF3E-E377-467D-BF44FFC416CC}"/>
              </a:ext>
            </a:extLst>
          </p:cNvPr>
          <p:cNvSpPr txBox="1">
            <a:spLocks/>
          </p:cNvSpPr>
          <p:nvPr/>
        </p:nvSpPr>
        <p:spPr>
          <a:xfrm>
            <a:off x="399500" y="506413"/>
            <a:ext cx="8234488" cy="231460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CH" sz="3200" b="1" i="0" u="none" strike="noStrike" cap="none" normalizeH="0" baseline="0" noProof="0" dirty="0">
                <a:ln>
                  <a:noFill/>
                </a:ln>
                <a:solidFill>
                  <a:sysClr val="windowText" lastClr="000000"/>
                </a:solidFill>
                <a:uLnTx/>
                <a:uFillTx/>
                <a:latin typeface="Calibri"/>
                <a:ea typeface="+mj-ea"/>
                <a:cs typeface="+mj-cs"/>
              </a:rPr>
              <a:t>Indicazioni in caso di trigger emotivo: </a:t>
            </a:r>
            <a:br>
              <a:rPr kumimoji="0" lang="it-CH" sz="3200" b="1" i="0" u="none" strike="noStrike" cap="none" normalizeH="0" baseline="0" noProof="0" dirty="0">
                <a:ln>
                  <a:noFill/>
                </a:ln>
                <a:solidFill>
                  <a:sysClr val="windowText" lastClr="000000"/>
                </a:solidFill>
                <a:uLnTx/>
                <a:uFillTx/>
                <a:latin typeface="Calibri"/>
                <a:ea typeface="+mj-ea"/>
                <a:cs typeface="+mj-cs"/>
              </a:rPr>
            </a:br>
            <a:r>
              <a:rPr kumimoji="0" lang="it-CH" sz="3200" b="1" i="0" u="none" strike="noStrike" cap="none" normalizeH="0" baseline="0" noProof="0" dirty="0">
                <a:ln>
                  <a:noFill/>
                </a:ln>
                <a:solidFill>
                  <a:sysClr val="windowText" lastClr="000000"/>
                </a:solidFill>
                <a:uLnTx/>
                <a:uFillTx/>
                <a:latin typeface="Calibri"/>
                <a:ea typeface="+mj-ea"/>
                <a:cs typeface="+mj-cs"/>
              </a:rPr>
              <a:t>breve pausa personale per prendere le distanze</a:t>
            </a:r>
          </a:p>
        </p:txBody>
      </p:sp>
      <p:sp>
        <p:nvSpPr>
          <p:cNvPr id="7" name="Inhaltsplatzhalter 8">
            <a:extLst>
              <a:ext uri="{FF2B5EF4-FFF2-40B4-BE49-F238E27FC236}">
                <a16:creationId xmlns:a16="http://schemas.microsoft.com/office/drawing/2014/main" id="{7DA0CDBA-7225-96CE-2260-C692D55FCB31}"/>
              </a:ext>
            </a:extLst>
          </p:cNvPr>
          <p:cNvSpPr txBox="1">
            <a:spLocks/>
          </p:cNvSpPr>
          <p:nvPr/>
        </p:nvSpPr>
        <p:spPr>
          <a:xfrm>
            <a:off x="731327" y="1988998"/>
            <a:ext cx="4852349" cy="3600000"/>
          </a:xfrm>
          <a:prstGeom prst="rect">
            <a:avLst/>
          </a:prstGeom>
        </p:spPr>
        <p:txBody>
          <a:bodyPr vert="horz" lIns="0" tIns="0" rIns="0" bIns="0" rtlCol="0" anchor="ctr">
            <a:noAutofit/>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it-CH" sz="2200" b="0" i="0" u="none" strike="noStrike" cap="none" normalizeH="0" baseline="0" noProof="0" dirty="0">
                <a:ln>
                  <a:noFill/>
                </a:ln>
                <a:solidFill>
                  <a:sysClr val="windowText" lastClr="000000"/>
                </a:solidFill>
                <a:uLnTx/>
                <a:uFillTx/>
                <a:latin typeface="Calibri"/>
                <a:ea typeface="+mn-ea"/>
                <a:cs typeface="+mn-cs"/>
              </a:rPr>
              <a:t>Tu hai sempre la possibilità di ...	</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endParaRPr kumimoji="0" lang="de-CH"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it-CH" sz="2200" b="0" i="0" u="none" strike="noStrike" cap="none" normalizeH="0" baseline="0" noProof="0" dirty="0">
                <a:ln>
                  <a:noFill/>
                </a:ln>
                <a:solidFill>
                  <a:sysClr val="windowText" lastClr="000000"/>
                </a:solidFill>
                <a:uLnTx/>
                <a:uFillTx/>
                <a:latin typeface="Calibri"/>
                <a:ea typeface="+mn-ea"/>
                <a:cs typeface="+mn-cs"/>
              </a:rPr>
              <a:t>... sospendere la discussione</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endParaRPr kumimoji="0" lang="de-CH"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it-CH" sz="2200" b="0" i="0" u="none" strike="noStrike" cap="none" normalizeH="0" baseline="0" noProof="0" dirty="0">
                <a:ln>
                  <a:noFill/>
                </a:ln>
                <a:solidFill>
                  <a:sysClr val="windowText" lastClr="000000"/>
                </a:solidFill>
                <a:uLnTx/>
                <a:uFillTx/>
                <a:latin typeface="Calibri"/>
                <a:ea typeface="+mn-ea"/>
                <a:cs typeface="+mn-cs"/>
              </a:rPr>
              <a:t>... non esprimerti su un determinato tema</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endParaRPr kumimoji="0" lang="de-CH"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it-CH" sz="2200" b="0" i="0" u="none" strike="noStrike" cap="none" normalizeH="0" baseline="0" noProof="0" dirty="0">
                <a:ln>
                  <a:noFill/>
                </a:ln>
                <a:solidFill>
                  <a:sysClr val="windowText" lastClr="000000"/>
                </a:solidFill>
                <a:uLnTx/>
                <a:uFillTx/>
                <a:latin typeface="Calibri"/>
                <a:ea typeface="+mn-ea"/>
                <a:cs typeface="+mn-cs"/>
              </a:rPr>
              <a:t>... abbandonare il lavoro di gruppo</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endParaRPr kumimoji="0" lang="de-CH" sz="22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12" name="Inhaltsplatzhalter 11">
            <a:extLst>
              <a:ext uri="{FF2B5EF4-FFF2-40B4-BE49-F238E27FC236}">
                <a16:creationId xmlns:a16="http://schemas.microsoft.com/office/drawing/2014/main" id="{012B1703-E4C7-E196-534C-72C0928BC29C}"/>
              </a:ext>
            </a:extLst>
          </p:cNvPr>
          <p:cNvSpPr>
            <a:spLocks noGrp="1"/>
          </p:cNvSpPr>
          <p:nvPr>
            <p:ph idx="1"/>
          </p:nvPr>
        </p:nvSpPr>
        <p:spPr>
          <a:xfrm>
            <a:off x="5798824" y="1600167"/>
            <a:ext cx="6172200" cy="4873625"/>
          </a:xfrm>
        </p:spPr>
        <p:txBody>
          <a:bodyPr/>
          <a:lstStyle/>
          <a:p>
            <a:endParaRPr lang="de-DE"/>
          </a:p>
        </p:txBody>
      </p:sp>
    </p:spTree>
    <p:extLst>
      <p:ext uri="{BB962C8B-B14F-4D97-AF65-F5344CB8AC3E}">
        <p14:creationId xmlns:p14="http://schemas.microsoft.com/office/powerpoint/2010/main" val="1848615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961962-C41C-892C-93FE-679461565D6C}"/>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CH" sz="4000" b="1" i="0" u="none" strike="noStrike" cap="none" normalizeH="0" baseline="0" noProof="0">
                <a:ln>
                  <a:noFill/>
                </a:ln>
                <a:solidFill>
                  <a:sysClr val="windowText" lastClr="000000"/>
                </a:solidFill>
                <a:uLnTx/>
                <a:uFillTx/>
                <a:latin typeface="Calibri"/>
                <a:ea typeface="+mj-ea"/>
                <a:cs typeface="+mj-cs"/>
              </a:rPr>
              <a:t>Obiettivi di apprendimento</a:t>
            </a:r>
          </a:p>
        </p:txBody>
      </p:sp>
      <p:sp>
        <p:nvSpPr>
          <p:cNvPr id="3" name="Inhaltsplatzhalter 2">
            <a:extLst>
              <a:ext uri="{FF2B5EF4-FFF2-40B4-BE49-F238E27FC236}">
                <a16:creationId xmlns:a16="http://schemas.microsoft.com/office/drawing/2014/main" id="{2D5FEC1F-2123-3257-D04C-DB503F0C4352}"/>
              </a:ext>
            </a:extLst>
          </p:cNvPr>
          <p:cNvSpPr txBox="1">
            <a:spLocks/>
          </p:cNvSpPr>
          <p:nvPr/>
        </p:nvSpPr>
        <p:spPr>
          <a:xfrm>
            <a:off x="720000" y="1800000"/>
            <a:ext cx="9144000" cy="3240000"/>
          </a:xfrm>
          <a:prstGeom prst="rect">
            <a:avLst/>
          </a:prstGeom>
        </p:spPr>
        <p:txBody>
          <a:bodyPr vert="horz" lIns="0" tIns="0" rIns="0" bIns="0" rtlCol="0" anchor="ctr">
            <a:noAutofit/>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a:ln>
                  <a:noFill/>
                </a:ln>
                <a:solidFill>
                  <a:sysClr val="windowText" lastClr="000000"/>
                </a:solidFill>
                <a:uLnTx/>
                <a:uFillTx/>
                <a:latin typeface="Calibri"/>
                <a:ea typeface="+mn-ea"/>
                <a:cs typeface="+mn-cs"/>
              </a:rPr>
              <a:t>Confrontarsi con lo sport rispettoso dei valori e con i propri valori personali</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a:ln>
                  <a:noFill/>
                </a:ln>
                <a:solidFill>
                  <a:sysClr val="windowText" lastClr="000000"/>
                </a:solidFill>
                <a:uLnTx/>
                <a:uFillTx/>
                <a:latin typeface="Calibri"/>
                <a:ea typeface="+mn-ea"/>
                <a:cs typeface="+mn-cs"/>
              </a:rPr>
              <a:t>Contestualizzare l’esempio o gli esempi tratti dalla prassi, riconoscere i rischi </a:t>
            </a:r>
          </a:p>
          <a:p>
            <a:pPr marL="252000" marR="0" lvl="0" indent="-252000" algn="l" defTabSz="457189"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a:ln>
                  <a:noFill/>
                </a:ln>
                <a:solidFill>
                  <a:sysClr val="windowText" lastClr="000000"/>
                </a:solidFill>
                <a:uLnTx/>
                <a:uFillTx/>
                <a:latin typeface="Calibri"/>
                <a:ea typeface="+mn-ea"/>
                <a:cs typeface="+mn-cs"/>
              </a:rPr>
              <a:t>Conoscere i principi </a:t>
            </a:r>
          </a:p>
          <a:p>
            <a:pPr marL="504000" marR="0" lvl="1" indent="-252000" algn="l" defTabSz="457189" rtl="0" eaLnBrk="1" fontAlgn="auto" latinLnBrk="0" hangingPunct="1">
              <a:lnSpc>
                <a:spcPts val="2640"/>
              </a:lnSpc>
              <a:spcBef>
                <a:spcPts val="500"/>
              </a:spcBef>
              <a:spcAft>
                <a:spcPts val="0"/>
              </a:spcAft>
              <a:buClrTx/>
              <a:buSzTx/>
              <a:buFont typeface="Symbol" panose="05050102010706020507" pitchFamily="18" charset="2"/>
              <a:buChar char="-"/>
              <a:tabLst/>
              <a:defRPr/>
            </a:pPr>
            <a:r>
              <a:rPr kumimoji="0" lang="it-CH" sz="1800" b="0" i="0" u="none" strike="noStrike" cap="none" normalizeH="0" baseline="0" noProof="0">
                <a:ln>
                  <a:noFill/>
                </a:ln>
                <a:solidFill>
                  <a:sysClr val="windowText" lastClr="000000"/>
                </a:solidFill>
                <a:uLnTx/>
                <a:uFillTx/>
                <a:latin typeface="Calibri"/>
                <a:ea typeface="+mn-ea"/>
                <a:cs typeface="+mn-cs"/>
              </a:rPr>
              <a:t>Carta etica – Statuto in materia di etica</a:t>
            </a:r>
          </a:p>
          <a:p>
            <a:pPr marL="504000" marR="0" lvl="1" indent="-252000" algn="l" defTabSz="457189" rtl="0" eaLnBrk="1" fontAlgn="auto" latinLnBrk="0" hangingPunct="1">
              <a:lnSpc>
                <a:spcPts val="2640"/>
              </a:lnSpc>
              <a:spcBef>
                <a:spcPts val="500"/>
              </a:spcBef>
              <a:spcAft>
                <a:spcPts val="0"/>
              </a:spcAft>
              <a:buClrTx/>
              <a:buSzTx/>
              <a:buFont typeface="Symbol" panose="05050102010706020507" pitchFamily="18" charset="2"/>
              <a:buChar char="-"/>
              <a:tabLst/>
              <a:defRPr/>
            </a:pPr>
            <a:r>
              <a:rPr kumimoji="0" lang="it-CH" sz="1800" b="0" i="0" u="none" strike="noStrike" cap="none" normalizeH="0" baseline="0" noProof="0">
                <a:ln>
                  <a:noFill/>
                </a:ln>
                <a:solidFill>
                  <a:sysClr val="windowText" lastClr="000000"/>
                </a:solidFill>
                <a:uLnTx/>
                <a:uFillTx/>
                <a:latin typeface="Calibri"/>
                <a:ea typeface="+mn-ea"/>
                <a:cs typeface="+mn-cs"/>
              </a:rPr>
              <a:t>Bussola etica di Swiss Olympic </a:t>
            </a:r>
          </a:p>
          <a:p>
            <a:pPr marL="252000" marR="0" lvl="0" indent="-252000" algn="l" defTabSz="457189"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it-CH" sz="2200" b="0" i="0" u="none" strike="noStrike" cap="none" normalizeH="0" baseline="0" noProof="0">
                <a:ln>
                  <a:noFill/>
                </a:ln>
                <a:solidFill>
                  <a:sysClr val="windowText" lastClr="000000"/>
                </a:solidFill>
                <a:uLnTx/>
                <a:uFillTx/>
                <a:latin typeface="Calibri"/>
                <a:ea typeface="+mn-ea"/>
                <a:cs typeface="+mn-cs"/>
              </a:rPr>
              <a:t>Formulare gli intenti di azione a sostegno di uno sport rispettoso dei valori, da definire e instaurare nella quotidianità della propria associazione</a:t>
            </a:r>
          </a:p>
        </p:txBody>
      </p:sp>
    </p:spTree>
    <p:extLst>
      <p:ext uri="{BB962C8B-B14F-4D97-AF65-F5344CB8AC3E}">
        <p14:creationId xmlns:p14="http://schemas.microsoft.com/office/powerpoint/2010/main" val="418896722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wiss Olympic">
  <a:themeElements>
    <a:clrScheme name="Swiss Olympic">
      <a:dk1>
        <a:sysClr val="windowText" lastClr="000000"/>
      </a:dk1>
      <a:lt1>
        <a:srgbClr val="FFFFFF"/>
      </a:lt1>
      <a:dk2>
        <a:srgbClr val="6DA56D"/>
      </a:dk2>
      <a:lt2>
        <a:srgbClr val="EB9993"/>
      </a:lt2>
      <a:accent1>
        <a:srgbClr val="F3C400"/>
      </a:accent1>
      <a:accent2>
        <a:srgbClr val="00A651"/>
      </a:accent2>
      <a:accent3>
        <a:srgbClr val="0081C8"/>
      </a:accent3>
      <a:accent4>
        <a:srgbClr val="E2001A"/>
      </a:accent4>
      <a:accent5>
        <a:srgbClr val="FFE772"/>
      </a:accent5>
      <a:accent6>
        <a:srgbClr val="93C7A2"/>
      </a:accent6>
      <a:hlink>
        <a:srgbClr val="0082C9"/>
      </a:hlink>
      <a:folHlink>
        <a:srgbClr val="E61F2A"/>
      </a:folHlink>
    </a:clrScheme>
    <a:fontScheme name="Swiss Olympic">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wiss Olympic generell 2020 DE.potx" id="{B71EE2C0-3119-4C8C-9817-452A14444249}" vid="{B55D688D-537C-44DE-8A98-C393B6A1FBAE}"/>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4AAD0603125BE242A0FC98A7F0C0EB7B" ma:contentTypeVersion="2" ma:contentTypeDescription="Ein neues Dokument erstellen." ma:contentTypeScope="" ma:versionID="3818b1782bb64202071fc03355552fe7">
  <xsd:schema xmlns:xsd="http://www.w3.org/2001/XMLSchema" xmlns:xs="http://www.w3.org/2001/XMLSchema" xmlns:p="http://schemas.microsoft.com/office/2006/metadata/properties" xmlns:ns2="23c235fb-e01b-4b7b-86cb-924d8206b456" targetNamespace="http://schemas.microsoft.com/office/2006/metadata/properties" ma:root="true" ma:fieldsID="e4e763641ac568910d35e8075dbdd8aa" ns2:_="">
    <xsd:import namespace="23c235fb-e01b-4b7b-86cb-924d8206b456"/>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c235fb-e01b-4b7b-86cb-924d8206b456"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6DD124-818C-4030-8C55-ECBEA3E93052}">
  <ds:schemaRefs>
    <ds:schemaRef ds:uri="http://schemas.microsoft.com/sharepoint/v3/contenttype/forms"/>
  </ds:schemaRefs>
</ds:datastoreItem>
</file>

<file path=customXml/itemProps2.xml><?xml version="1.0" encoding="utf-8"?>
<ds:datastoreItem xmlns:ds="http://schemas.openxmlformats.org/officeDocument/2006/customXml" ds:itemID="{CBB74FCF-9E36-4F1F-87EE-A7A2D506E09B}">
  <ds:schemaRefs>
    <ds:schemaRef ds:uri="http://schemas.microsoft.com/office/2006/documentManagement/types"/>
    <ds:schemaRef ds:uri="http://schemas.microsoft.com/office/infopath/2007/PartnerControls"/>
    <ds:schemaRef ds:uri="23c235fb-e01b-4b7b-86cb-924d8206b456"/>
    <ds:schemaRef ds:uri="http://purl.org/dc/dcmitype/"/>
    <ds:schemaRef ds:uri="http://schemas.openxmlformats.org/package/2006/metadata/core-properties"/>
    <ds:schemaRef ds:uri="http://purl.org/dc/elements/1.1/"/>
    <ds:schemaRef ds:uri="http://www.w3.org/XML/1998/namespace"/>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232C4371-7C58-4FE6-8C26-6074BFB4C2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c235fb-e01b-4b7b-86cb-924d8206b4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9053</Words>
  <Application>Microsoft Office PowerPoint</Application>
  <PresentationFormat>Breitbild</PresentationFormat>
  <Paragraphs>661</Paragraphs>
  <Slides>49</Slides>
  <Notes>49</Notes>
  <HiddenSlides>14</HiddenSlides>
  <MMClips>1</MMClips>
  <ScaleCrop>false</ScaleCrop>
  <HeadingPairs>
    <vt:vector size="6" baseType="variant">
      <vt:variant>
        <vt:lpstr>Verwendete Schriftarten</vt:lpstr>
      </vt:variant>
      <vt:variant>
        <vt:i4>9</vt:i4>
      </vt:variant>
      <vt:variant>
        <vt:lpstr>Design</vt:lpstr>
      </vt:variant>
      <vt:variant>
        <vt:i4>2</vt:i4>
      </vt:variant>
      <vt:variant>
        <vt:lpstr>Folientitel</vt:lpstr>
      </vt:variant>
      <vt:variant>
        <vt:i4>49</vt:i4>
      </vt:variant>
    </vt:vector>
  </HeadingPairs>
  <TitlesOfParts>
    <vt:vector size="60" baseType="lpstr">
      <vt:lpstr>Aptos</vt:lpstr>
      <vt:lpstr>Arial</vt:lpstr>
      <vt:lpstr>Athelas</vt:lpstr>
      <vt:lpstr>Calibri</vt:lpstr>
      <vt:lpstr>Calibri </vt:lpstr>
      <vt:lpstr>Calibri  </vt:lpstr>
      <vt:lpstr>Calibri Light</vt:lpstr>
      <vt:lpstr>Symbol</vt:lpstr>
      <vt:lpstr>Wingdings</vt:lpstr>
      <vt:lpstr>Office</vt:lpstr>
      <vt:lpstr>Swiss Olympic</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Bussola etica di Swiss Olympic</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Swiss Olympic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Gerber Stefanie</dc:creator>
  <cp:lastModifiedBy>Schreyer Pierina BASPO</cp:lastModifiedBy>
  <cp:revision>28</cp:revision>
  <dcterms:created xsi:type="dcterms:W3CDTF">2025-01-28T09:11:40Z</dcterms:created>
  <dcterms:modified xsi:type="dcterms:W3CDTF">2025-03-02T20:50:55Z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0x0101004AAD0603125BE242A0FC98A7F0C0EB7B</vt:lpwstr>
  </property>
  <property fmtid="{D5CDD505-2E9C-101B-9397-08002B2CF9AE}" pid="3" name="MediaServiceImageTags">
    <vt:lpwstr/>
  </property>
  <property fmtid="{D5CDD505-2E9C-101B-9397-08002B2CF9AE}" pid="4" name="MSIP_Label_245c3252-146d-46f3-8062-82cd8c8d7e7d_Enabled">
    <vt:lpwstr>true</vt:lpwstr>
  </property>
  <property fmtid="{D5CDD505-2E9C-101B-9397-08002B2CF9AE}" pid="5" name="MSIP_Label_245c3252-146d-46f3-8062-82cd8c8d7e7d_SetDate">
    <vt:lpwstr>2025-03-02T20:29:34Z</vt:lpwstr>
  </property>
  <property fmtid="{D5CDD505-2E9C-101B-9397-08002B2CF9AE}" pid="6" name="MSIP_Label_245c3252-146d-46f3-8062-82cd8c8d7e7d_Method">
    <vt:lpwstr>Privileged</vt:lpwstr>
  </property>
  <property fmtid="{D5CDD505-2E9C-101B-9397-08002B2CF9AE}" pid="7" name="MSIP_Label_245c3252-146d-46f3-8062-82cd8c8d7e7d_Name">
    <vt:lpwstr>L1</vt:lpwstr>
  </property>
  <property fmtid="{D5CDD505-2E9C-101B-9397-08002B2CF9AE}" pid="8" name="MSIP_Label_245c3252-146d-46f3-8062-82cd8c8d7e7d_SiteId">
    <vt:lpwstr>6ae27add-8276-4a38-88c1-3a9c1f973767</vt:lpwstr>
  </property>
  <property fmtid="{D5CDD505-2E9C-101B-9397-08002B2CF9AE}" pid="9" name="MSIP_Label_245c3252-146d-46f3-8062-82cd8c8d7e7d_ActionId">
    <vt:lpwstr>7a866581-2254-4477-97b0-593d8733d63d</vt:lpwstr>
  </property>
  <property fmtid="{D5CDD505-2E9C-101B-9397-08002B2CF9AE}" pid="10" name="MSIP_Label_245c3252-146d-46f3-8062-82cd8c8d7e7d_ContentBits">
    <vt:lpwstr>0</vt:lpwstr>
  </property>
  <property fmtid="{D5CDD505-2E9C-101B-9397-08002B2CF9AE}" pid="11" name="MSIP_Label_245c3252-146d-46f3-8062-82cd8c8d7e7d_Tag">
    <vt:lpwstr>10, 0, 1, 1</vt:lpwstr>
  </property>
</Properties>
</file>